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3"/>
    <p:sldMasterId id="2147483681" r:id="rId4"/>
    <p:sldMasterId id="2147483682"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5" r:id="rId20"/>
    <p:sldId id="270" r:id="rId21"/>
    <p:sldId id="272" r:id="rId22"/>
    <p:sldId id="273" r:id="rId23"/>
    <p:sldId id="276" r:id="rId24"/>
  </p:sldIdLst>
  <p:sldSz cx="12192000" cy="6858000"/>
  <p:notesSz cx="9144000" cy="6858000"/>
  <p:embeddedFontLst>
    <p:embeddedFont>
      <p:font typeface="Arial Black" panose="020B0A04020102020204" pitchFamily="34" charset="0"/>
      <p:regular r:id="rId26"/>
      <p:bold r:id="rId27"/>
    </p:embeddedFont>
    <p:embeddedFont>
      <p:font typeface="Arial Narrow" panose="020B060602020203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Impact" panose="020B0806030902050204" pitchFamily="34" charset="0"/>
      <p:regular r:id="rId36"/>
    </p:embeddedFont>
    <p:embeddedFont>
      <p:font typeface="Montserrat" panose="00000500000000000000" pitchFamily="2"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00">
          <p15:clr>
            <a:srgbClr val="A4A3A4"/>
          </p15:clr>
        </p15:guide>
        <p15:guide id="2" pos="325">
          <p15:clr>
            <a:srgbClr val="A4A3A4"/>
          </p15:clr>
        </p15:guide>
        <p15:guide id="3" pos="7344" userDrawn="1">
          <p15:clr>
            <a:srgbClr val="A4A3A4"/>
          </p15:clr>
        </p15:guide>
        <p15:guide id="4" pos="6675">
          <p15:clr>
            <a:srgbClr val="A4A3A4"/>
          </p15:clr>
        </p15:guide>
        <p15:guide id="5" pos="6562">
          <p15:clr>
            <a:srgbClr val="A4A3A4"/>
          </p15:clr>
        </p15:guide>
        <p15:guide id="6" pos="5904" userDrawn="1">
          <p15:clr>
            <a:srgbClr val="A4A3A4"/>
          </p15:clr>
        </p15:guide>
        <p15:guide id="7" pos="5087">
          <p15:clr>
            <a:srgbClr val="A4A3A4"/>
          </p15:clr>
        </p15:guide>
        <p15:guide id="8" pos="4974">
          <p15:clr>
            <a:srgbClr val="A4A3A4"/>
          </p15:clr>
        </p15:guide>
        <p15:guide id="9" pos="1005">
          <p15:clr>
            <a:srgbClr val="A4A3A4"/>
          </p15:clr>
        </p15:guide>
        <p15:guide id="10" pos="5768">
          <p15:clr>
            <a:srgbClr val="A4A3A4"/>
          </p15:clr>
        </p15:guide>
        <p15:guide id="11" pos="4294">
          <p15:clr>
            <a:srgbClr val="A4A3A4"/>
          </p15:clr>
        </p15:guide>
        <p15:guide id="12" pos="4180">
          <p15:clr>
            <a:srgbClr val="A4A3A4"/>
          </p15:clr>
        </p15:guide>
        <p15:guide id="13" pos="3528" userDrawn="1">
          <p15:clr>
            <a:srgbClr val="A4A3A4"/>
          </p15:clr>
        </p15:guide>
        <p15:guide id="14" pos="3386">
          <p15:clr>
            <a:srgbClr val="A4A3A4"/>
          </p15:clr>
        </p15:guide>
        <p15:guide id="15" pos="2706">
          <p15:clr>
            <a:srgbClr val="A4A3A4"/>
          </p15:clr>
        </p15:guide>
        <p15:guide id="16" pos="2592" userDrawn="1">
          <p15:clr>
            <a:srgbClr val="A4A3A4"/>
          </p15:clr>
        </p15:guide>
        <p15:guide id="17" pos="1912">
          <p15:clr>
            <a:srgbClr val="A4A3A4"/>
          </p15:clr>
        </p15:guide>
        <p15:guide id="18" pos="1799">
          <p15:clr>
            <a:srgbClr val="A4A3A4"/>
          </p15:clr>
        </p15:guide>
        <p15:guide id="19" pos="1118">
          <p15:clr>
            <a:srgbClr val="A4A3A4"/>
          </p15:clr>
        </p15:guide>
        <p15:guide id="20" orient="horz" pos="2614">
          <p15:clr>
            <a:srgbClr val="A4A3A4"/>
          </p15:clr>
        </p15:guide>
        <p15:guide id="21" orient="horz" pos="3294">
          <p15:clr>
            <a:srgbClr val="A4A3A4"/>
          </p15:clr>
        </p15:guide>
        <p15:guide id="22" orient="horz" pos="3408">
          <p15:clr>
            <a:srgbClr val="A4A3A4"/>
          </p15:clr>
        </p15:guide>
        <p15:guide id="23" orient="horz" pos="4088">
          <p15:clr>
            <a:srgbClr val="A4A3A4"/>
          </p15:clr>
        </p15:guide>
        <p15:guide id="24" orient="horz" pos="1824" userDrawn="1">
          <p15:clr>
            <a:srgbClr val="A4A3A4"/>
          </p15:clr>
        </p15:guide>
        <p15:guide id="25" orient="horz" pos="1707">
          <p15:clr>
            <a:srgbClr val="A4A3A4"/>
          </p15:clr>
        </p15:guide>
        <p15:guide id="26" orient="horz" pos="1026">
          <p15:clr>
            <a:srgbClr val="A4A3A4"/>
          </p15:clr>
        </p15:guide>
        <p15:guide id="27" orient="horz" pos="913">
          <p15:clr>
            <a:srgbClr val="A4A3A4"/>
          </p15:clr>
        </p15:guide>
        <p15:guide id="28" orient="horz" pos="23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A8AA2B-E710-770A-6F32-2CA3882D80C8}" name="Britta Culbertson" initials="BC" userId="S::britta@marinesanctuary.org::a7b7ee09-5b9f-43b5-b146-a85d062dcfd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628" autoAdjust="0"/>
  </p:normalViewPr>
  <p:slideViewPr>
    <p:cSldViewPr snapToGrid="0">
      <p:cViewPr varScale="1">
        <p:scale>
          <a:sx n="43" d="100"/>
          <a:sy n="43" d="100"/>
        </p:scale>
        <p:origin x="2194" y="48"/>
      </p:cViewPr>
      <p:guideLst>
        <p:guide orient="horz" pos="2500"/>
        <p:guide pos="325"/>
        <p:guide pos="7344"/>
        <p:guide pos="6675"/>
        <p:guide pos="6562"/>
        <p:guide pos="5904"/>
        <p:guide pos="5087"/>
        <p:guide pos="4974"/>
        <p:guide pos="1005"/>
        <p:guide pos="5768"/>
        <p:guide pos="4294"/>
        <p:guide pos="4180"/>
        <p:guide pos="3528"/>
        <p:guide pos="3386"/>
        <p:guide pos="2706"/>
        <p:guide pos="2592"/>
        <p:guide pos="1912"/>
        <p:guide pos="1799"/>
        <p:guide pos="1118"/>
        <p:guide orient="horz" pos="2614"/>
        <p:guide orient="horz" pos="3294"/>
        <p:guide orient="horz" pos="3408"/>
        <p:guide orient="horz" pos="4088"/>
        <p:guide orient="horz" pos="1824"/>
        <p:guide orient="horz" pos="1707"/>
        <p:guide orient="horz" pos="1026"/>
        <p:guide orient="horz" pos="913"/>
        <p:guide orient="horz" pos="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4.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akea Laano" userId="S::llaano@marinesanctuary.org::ca446a4b-9261-4690-ab48-d3d07147934a" providerId="AD" clId="Web-{C47E9103-8392-51E5-EAAE-68D9D398B9AB}"/>
    <pc:docChg chg="modSld sldOrd">
      <pc:chgData name="Laakea Laano" userId="S::llaano@marinesanctuary.org::ca446a4b-9261-4690-ab48-d3d07147934a" providerId="AD" clId="Web-{C47E9103-8392-51E5-EAAE-68D9D398B9AB}" dt="2023-10-06T16:55:51.033" v="24" actId="1076"/>
      <pc:docMkLst>
        <pc:docMk/>
      </pc:docMkLst>
      <pc:sldChg chg="ord">
        <pc:chgData name="Laakea Laano" userId="S::llaano@marinesanctuary.org::ca446a4b-9261-4690-ab48-d3d07147934a" providerId="AD" clId="Web-{C47E9103-8392-51E5-EAAE-68D9D398B9AB}" dt="2023-10-06T16:48:42.757" v="0"/>
        <pc:sldMkLst>
          <pc:docMk/>
          <pc:sldMk cId="0" sldId="257"/>
        </pc:sldMkLst>
      </pc:sldChg>
      <pc:sldChg chg="modSp">
        <pc:chgData name="Laakea Laano" userId="S::llaano@marinesanctuary.org::ca446a4b-9261-4690-ab48-d3d07147934a" providerId="AD" clId="Web-{C47E9103-8392-51E5-EAAE-68D9D398B9AB}" dt="2023-10-06T16:49:54.321" v="4" actId="14100"/>
        <pc:sldMkLst>
          <pc:docMk/>
          <pc:sldMk cId="0" sldId="258"/>
        </pc:sldMkLst>
        <pc:spChg chg="mod">
          <ac:chgData name="Laakea Laano" userId="S::llaano@marinesanctuary.org::ca446a4b-9261-4690-ab48-d3d07147934a" providerId="AD" clId="Web-{C47E9103-8392-51E5-EAAE-68D9D398B9AB}" dt="2023-10-06T16:49:46.914" v="3" actId="1076"/>
          <ac:spMkLst>
            <pc:docMk/>
            <pc:sldMk cId="0" sldId="258"/>
            <ac:spMk id="243" creationId="{00000000-0000-0000-0000-000000000000}"/>
          </ac:spMkLst>
        </pc:spChg>
        <pc:picChg chg="mod">
          <ac:chgData name="Laakea Laano" userId="S::llaano@marinesanctuary.org::ca446a4b-9261-4690-ab48-d3d07147934a" providerId="AD" clId="Web-{C47E9103-8392-51E5-EAAE-68D9D398B9AB}" dt="2023-10-06T16:49:54.321" v="4" actId="14100"/>
          <ac:picMkLst>
            <pc:docMk/>
            <pc:sldMk cId="0" sldId="258"/>
            <ac:picMk id="242" creationId="{00000000-0000-0000-0000-000000000000}"/>
          </ac:picMkLst>
        </pc:picChg>
      </pc:sldChg>
      <pc:sldChg chg="modSp">
        <pc:chgData name="Laakea Laano" userId="S::llaano@marinesanctuary.org::ca446a4b-9261-4690-ab48-d3d07147934a" providerId="AD" clId="Web-{C47E9103-8392-51E5-EAAE-68D9D398B9AB}" dt="2023-10-06T16:53:14.826" v="13" actId="1076"/>
        <pc:sldMkLst>
          <pc:docMk/>
          <pc:sldMk cId="0" sldId="259"/>
        </pc:sldMkLst>
        <pc:spChg chg="mod">
          <ac:chgData name="Laakea Laano" userId="S::llaano@marinesanctuary.org::ca446a4b-9261-4690-ab48-d3d07147934a" providerId="AD" clId="Web-{C47E9103-8392-51E5-EAAE-68D9D398B9AB}" dt="2023-10-06T16:52:56.325" v="11" actId="1076"/>
          <ac:spMkLst>
            <pc:docMk/>
            <pc:sldMk cId="0" sldId="259"/>
            <ac:spMk id="263" creationId="{00000000-0000-0000-0000-000000000000}"/>
          </ac:spMkLst>
        </pc:spChg>
        <pc:grpChg chg="mod">
          <ac:chgData name="Laakea Laano" userId="S::llaano@marinesanctuary.org::ca446a4b-9261-4690-ab48-d3d07147934a" providerId="AD" clId="Web-{C47E9103-8392-51E5-EAAE-68D9D398B9AB}" dt="2023-10-06T16:50:47.822" v="7" actId="1076"/>
          <ac:grpSpMkLst>
            <pc:docMk/>
            <pc:sldMk cId="0" sldId="259"/>
            <ac:grpSpMk id="256" creationId="{00000000-0000-0000-0000-000000000000}"/>
          </ac:grpSpMkLst>
        </pc:grpChg>
        <pc:picChg chg="mod">
          <ac:chgData name="Laakea Laano" userId="S::llaano@marinesanctuary.org::ca446a4b-9261-4690-ab48-d3d07147934a" providerId="AD" clId="Web-{C47E9103-8392-51E5-EAAE-68D9D398B9AB}" dt="2023-10-06T16:53:14.826" v="13" actId="1076"/>
          <ac:picMkLst>
            <pc:docMk/>
            <pc:sldMk cId="0" sldId="259"/>
            <ac:picMk id="264" creationId="{00000000-0000-0000-0000-000000000000}"/>
          </ac:picMkLst>
        </pc:picChg>
      </pc:sldChg>
      <pc:sldChg chg="modSp">
        <pc:chgData name="Laakea Laano" userId="S::llaano@marinesanctuary.org::ca446a4b-9261-4690-ab48-d3d07147934a" providerId="AD" clId="Web-{C47E9103-8392-51E5-EAAE-68D9D398B9AB}" dt="2023-10-06T16:55:51.033" v="24" actId="1076"/>
        <pc:sldMkLst>
          <pc:docMk/>
          <pc:sldMk cId="0" sldId="260"/>
        </pc:sldMkLst>
        <pc:spChg chg="mod">
          <ac:chgData name="Laakea Laano" userId="S::llaano@marinesanctuary.org::ca446a4b-9261-4690-ab48-d3d07147934a" providerId="AD" clId="Web-{C47E9103-8392-51E5-EAAE-68D9D398B9AB}" dt="2023-10-06T16:53:42.561" v="14" actId="1076"/>
          <ac:spMkLst>
            <pc:docMk/>
            <pc:sldMk cId="0" sldId="260"/>
            <ac:spMk id="271" creationId="{00000000-0000-0000-0000-000000000000}"/>
          </ac:spMkLst>
        </pc:spChg>
        <pc:spChg chg="mod">
          <ac:chgData name="Laakea Laano" userId="S::llaano@marinesanctuary.org::ca446a4b-9261-4690-ab48-d3d07147934a" providerId="AD" clId="Web-{C47E9103-8392-51E5-EAAE-68D9D398B9AB}" dt="2023-10-06T16:55:51.017" v="23" actId="1076"/>
          <ac:spMkLst>
            <pc:docMk/>
            <pc:sldMk cId="0" sldId="260"/>
            <ac:spMk id="272" creationId="{00000000-0000-0000-0000-000000000000}"/>
          </ac:spMkLst>
        </pc:spChg>
        <pc:picChg chg="mod">
          <ac:chgData name="Laakea Laano" userId="S::llaano@marinesanctuary.org::ca446a4b-9261-4690-ab48-d3d07147934a" providerId="AD" clId="Web-{C47E9103-8392-51E5-EAAE-68D9D398B9AB}" dt="2023-10-06T16:54:06.827" v="16" actId="1076"/>
          <ac:picMkLst>
            <pc:docMk/>
            <pc:sldMk cId="0" sldId="260"/>
            <ac:picMk id="274" creationId="{00000000-0000-0000-0000-000000000000}"/>
          </ac:picMkLst>
        </pc:picChg>
        <pc:picChg chg="mod">
          <ac:chgData name="Laakea Laano" userId="S::llaano@marinesanctuary.org::ca446a4b-9261-4690-ab48-d3d07147934a" providerId="AD" clId="Web-{C47E9103-8392-51E5-EAAE-68D9D398B9AB}" dt="2023-10-06T16:53:49.920" v="15" actId="14100"/>
          <ac:picMkLst>
            <pc:docMk/>
            <pc:sldMk cId="0" sldId="260"/>
            <ac:picMk id="275" creationId="{00000000-0000-0000-0000-000000000000}"/>
          </ac:picMkLst>
        </pc:picChg>
        <pc:picChg chg="mod">
          <ac:chgData name="Laakea Laano" userId="S::llaano@marinesanctuary.org::ca446a4b-9261-4690-ab48-d3d07147934a" providerId="AD" clId="Web-{C47E9103-8392-51E5-EAAE-68D9D398B9AB}" dt="2023-10-06T16:55:51.033" v="24" actId="1076"/>
          <ac:picMkLst>
            <pc:docMk/>
            <pc:sldMk cId="0" sldId="260"/>
            <ac:picMk id="277" creationId="{00000000-0000-0000-0000-000000000000}"/>
          </ac:picMkLst>
        </pc:picChg>
      </pc:sldChg>
    </pc:docChg>
  </pc:docChgLst>
  <pc:docChgLst>
    <pc:chgData name="Britta Culbertson" userId="a7b7ee09-5b9f-43b5-b146-a85d062dcfdb" providerId="ADAL" clId="{6C31A270-F019-4157-A39F-03F645F373CC}"/>
    <pc:docChg chg="undo custSel delSld modSld sldOrd modMainMaster">
      <pc:chgData name="Britta Culbertson" userId="a7b7ee09-5b9f-43b5-b146-a85d062dcfdb" providerId="ADAL" clId="{6C31A270-F019-4157-A39F-03F645F373CC}" dt="2023-09-21T19:01:59.808" v="602" actId="1038"/>
      <pc:docMkLst>
        <pc:docMk/>
      </pc:docMkLst>
      <pc:sldChg chg="addSp delSp modSp mod">
        <pc:chgData name="Britta Culbertson" userId="a7b7ee09-5b9f-43b5-b146-a85d062dcfdb" providerId="ADAL" clId="{6C31A270-F019-4157-A39F-03F645F373CC}" dt="2023-09-21T18:57:59.611" v="548" actId="1038"/>
        <pc:sldMkLst>
          <pc:docMk/>
          <pc:sldMk cId="0" sldId="256"/>
        </pc:sldMkLst>
        <pc:spChg chg="add mod">
          <ac:chgData name="Britta Culbertson" userId="a7b7ee09-5b9f-43b5-b146-a85d062dcfdb" providerId="ADAL" clId="{6C31A270-F019-4157-A39F-03F645F373CC}" dt="2023-09-21T18:57:59.611" v="548" actId="1038"/>
          <ac:spMkLst>
            <pc:docMk/>
            <pc:sldMk cId="0" sldId="256"/>
            <ac:spMk id="2" creationId="{C917A3F6-6E16-B1E4-62AF-783CB290C29F}"/>
          </ac:spMkLst>
        </pc:spChg>
        <pc:spChg chg="add del mod">
          <ac:chgData name="Britta Culbertson" userId="a7b7ee09-5b9f-43b5-b146-a85d062dcfdb" providerId="ADAL" clId="{6C31A270-F019-4157-A39F-03F645F373CC}" dt="2023-09-21T18:50:57.407" v="450" actId="478"/>
          <ac:spMkLst>
            <pc:docMk/>
            <pc:sldMk cId="0" sldId="256"/>
            <ac:spMk id="4" creationId="{098888A1-FAC8-A27A-E108-5445B4E07280}"/>
          </ac:spMkLst>
        </pc:spChg>
        <pc:spChg chg="del mod">
          <ac:chgData name="Britta Culbertson" userId="a7b7ee09-5b9f-43b5-b146-a85d062dcfdb" providerId="ADAL" clId="{6C31A270-F019-4157-A39F-03F645F373CC}" dt="2023-09-21T18:50:53.140" v="449" actId="478"/>
          <ac:spMkLst>
            <pc:docMk/>
            <pc:sldMk cId="0" sldId="256"/>
            <ac:spMk id="223" creationId="{00000000-0000-0000-0000-000000000000}"/>
          </ac:spMkLst>
        </pc:spChg>
        <pc:spChg chg="mod">
          <ac:chgData name="Britta Culbertson" userId="a7b7ee09-5b9f-43b5-b146-a85d062dcfdb" providerId="ADAL" clId="{6C31A270-F019-4157-A39F-03F645F373CC}" dt="2023-09-21T18:57:59.611" v="548" actId="1038"/>
          <ac:spMkLst>
            <pc:docMk/>
            <pc:sldMk cId="0" sldId="256"/>
            <ac:spMk id="224" creationId="{00000000-0000-0000-0000-000000000000}"/>
          </ac:spMkLst>
        </pc:spChg>
      </pc:sldChg>
      <pc:sldChg chg="delSp modSp mod modClrScheme chgLayout">
        <pc:chgData name="Britta Culbertson" userId="a7b7ee09-5b9f-43b5-b146-a85d062dcfdb" providerId="ADAL" clId="{6C31A270-F019-4157-A39F-03F645F373CC}" dt="2023-09-21T18:58:21.815" v="550" actId="403"/>
        <pc:sldMkLst>
          <pc:docMk/>
          <pc:sldMk cId="0" sldId="257"/>
        </pc:sldMkLst>
        <pc:spChg chg="mod ord">
          <ac:chgData name="Britta Culbertson" userId="a7b7ee09-5b9f-43b5-b146-a85d062dcfdb" providerId="ADAL" clId="{6C31A270-F019-4157-A39F-03F645F373CC}" dt="2023-09-21T18:58:14.619" v="549" actId="2711"/>
          <ac:spMkLst>
            <pc:docMk/>
            <pc:sldMk cId="0" sldId="257"/>
            <ac:spMk id="230" creationId="{00000000-0000-0000-0000-000000000000}"/>
          </ac:spMkLst>
        </pc:spChg>
        <pc:spChg chg="mod ord">
          <ac:chgData name="Britta Culbertson" userId="a7b7ee09-5b9f-43b5-b146-a85d062dcfdb" providerId="ADAL" clId="{6C31A270-F019-4157-A39F-03F645F373CC}" dt="2023-09-21T18:58:21.815" v="550" actId="403"/>
          <ac:spMkLst>
            <pc:docMk/>
            <pc:sldMk cId="0" sldId="257"/>
            <ac:spMk id="231" creationId="{00000000-0000-0000-0000-000000000000}"/>
          </ac:spMkLst>
        </pc:spChg>
        <pc:spChg chg="del">
          <ac:chgData name="Britta Culbertson" userId="a7b7ee09-5b9f-43b5-b146-a85d062dcfdb" providerId="ADAL" clId="{6C31A270-F019-4157-A39F-03F645F373CC}" dt="2023-09-21T18:21:52.221" v="46" actId="478"/>
          <ac:spMkLst>
            <pc:docMk/>
            <pc:sldMk cId="0" sldId="257"/>
            <ac:spMk id="232" creationId="{00000000-0000-0000-0000-000000000000}"/>
          </ac:spMkLst>
        </pc:spChg>
        <pc:spChg chg="mod ord">
          <ac:chgData name="Britta Culbertson" userId="a7b7ee09-5b9f-43b5-b146-a85d062dcfdb" providerId="ADAL" clId="{6C31A270-F019-4157-A39F-03F645F373CC}" dt="2023-09-21T18:45:00.148" v="367" actId="700"/>
          <ac:spMkLst>
            <pc:docMk/>
            <pc:sldMk cId="0" sldId="257"/>
            <ac:spMk id="233" creationId="{00000000-0000-0000-0000-000000000000}"/>
          </ac:spMkLst>
        </pc:spChg>
      </pc:sldChg>
      <pc:sldChg chg="delSp modSp mod">
        <pc:chgData name="Britta Culbertson" userId="a7b7ee09-5b9f-43b5-b146-a85d062dcfdb" providerId="ADAL" clId="{6C31A270-F019-4157-A39F-03F645F373CC}" dt="2023-09-21T18:54:51.722" v="508" actId="2711"/>
        <pc:sldMkLst>
          <pc:docMk/>
          <pc:sldMk cId="0" sldId="258"/>
        </pc:sldMkLst>
        <pc:spChg chg="mod">
          <ac:chgData name="Britta Culbertson" userId="a7b7ee09-5b9f-43b5-b146-a85d062dcfdb" providerId="ADAL" clId="{6C31A270-F019-4157-A39F-03F645F373CC}" dt="2023-09-21T18:54:51.722" v="508" actId="2711"/>
          <ac:spMkLst>
            <pc:docMk/>
            <pc:sldMk cId="0" sldId="258"/>
            <ac:spMk id="244" creationId="{00000000-0000-0000-0000-000000000000}"/>
          </ac:spMkLst>
        </pc:spChg>
        <pc:spChg chg="del mod">
          <ac:chgData name="Britta Culbertson" userId="a7b7ee09-5b9f-43b5-b146-a85d062dcfdb" providerId="ADAL" clId="{6C31A270-F019-4157-A39F-03F645F373CC}" dt="2023-09-21T18:21:58.185" v="48" actId="478"/>
          <ac:spMkLst>
            <pc:docMk/>
            <pc:sldMk cId="0" sldId="258"/>
            <ac:spMk id="245" creationId="{00000000-0000-0000-0000-000000000000}"/>
          </ac:spMkLst>
        </pc:spChg>
      </pc:sldChg>
      <pc:sldChg chg="modSp mod">
        <pc:chgData name="Britta Culbertson" userId="a7b7ee09-5b9f-43b5-b146-a85d062dcfdb" providerId="ADAL" clId="{6C31A270-F019-4157-A39F-03F645F373CC}" dt="2023-09-21T18:54:58.351" v="509" actId="2711"/>
        <pc:sldMkLst>
          <pc:docMk/>
          <pc:sldMk cId="0" sldId="259"/>
        </pc:sldMkLst>
        <pc:spChg chg="mod">
          <ac:chgData name="Britta Culbertson" userId="a7b7ee09-5b9f-43b5-b146-a85d062dcfdb" providerId="ADAL" clId="{6C31A270-F019-4157-A39F-03F645F373CC}" dt="2023-09-21T18:54:58.351" v="509" actId="2711"/>
          <ac:spMkLst>
            <pc:docMk/>
            <pc:sldMk cId="0" sldId="259"/>
            <ac:spMk id="255" creationId="{00000000-0000-0000-0000-000000000000}"/>
          </ac:spMkLst>
        </pc:spChg>
      </pc:sldChg>
      <pc:sldChg chg="addSp delSp modSp mod modClrScheme chgLayout">
        <pc:chgData name="Britta Culbertson" userId="a7b7ee09-5b9f-43b5-b146-a85d062dcfdb" providerId="ADAL" clId="{6C31A270-F019-4157-A39F-03F645F373CC}" dt="2023-09-21T18:55:04.609" v="510" actId="2711"/>
        <pc:sldMkLst>
          <pc:docMk/>
          <pc:sldMk cId="0" sldId="260"/>
        </pc:sldMkLst>
        <pc:spChg chg="add del mod ord">
          <ac:chgData name="Britta Culbertson" userId="a7b7ee09-5b9f-43b5-b146-a85d062dcfdb" providerId="ADAL" clId="{6C31A270-F019-4157-A39F-03F645F373CC}" dt="2023-09-21T18:23:26.280" v="60" actId="700"/>
          <ac:spMkLst>
            <pc:docMk/>
            <pc:sldMk cId="0" sldId="260"/>
            <ac:spMk id="2" creationId="{ECCC2E6F-13EB-4B90-D0CA-F545DA6E7882}"/>
          </ac:spMkLst>
        </pc:spChg>
        <pc:spChg chg="add del mod ord">
          <ac:chgData name="Britta Culbertson" userId="a7b7ee09-5b9f-43b5-b146-a85d062dcfdb" providerId="ADAL" clId="{6C31A270-F019-4157-A39F-03F645F373CC}" dt="2023-09-21T18:23:26.280" v="60" actId="700"/>
          <ac:spMkLst>
            <pc:docMk/>
            <pc:sldMk cId="0" sldId="260"/>
            <ac:spMk id="3" creationId="{9E0DA339-3DA4-24EE-11E3-F58450232850}"/>
          </ac:spMkLst>
        </pc:spChg>
        <pc:spChg chg="mod">
          <ac:chgData name="Britta Culbertson" userId="a7b7ee09-5b9f-43b5-b146-a85d062dcfdb" providerId="ADAL" clId="{6C31A270-F019-4157-A39F-03F645F373CC}" dt="2023-09-21T18:55:04.609" v="510" actId="2711"/>
          <ac:spMkLst>
            <pc:docMk/>
            <pc:sldMk cId="0" sldId="260"/>
            <ac:spMk id="270" creationId="{00000000-0000-0000-0000-000000000000}"/>
          </ac:spMkLst>
        </pc:spChg>
        <pc:spChg chg="mod">
          <ac:chgData name="Britta Culbertson" userId="a7b7ee09-5b9f-43b5-b146-a85d062dcfdb" providerId="ADAL" clId="{6C31A270-F019-4157-A39F-03F645F373CC}" dt="2023-09-21T18:22:35.224" v="54" actId="1076"/>
          <ac:spMkLst>
            <pc:docMk/>
            <pc:sldMk cId="0" sldId="260"/>
            <ac:spMk id="272" creationId="{00000000-0000-0000-0000-000000000000}"/>
          </ac:spMkLst>
        </pc:spChg>
        <pc:spChg chg="del mod">
          <ac:chgData name="Britta Culbertson" userId="a7b7ee09-5b9f-43b5-b146-a85d062dcfdb" providerId="ADAL" clId="{6C31A270-F019-4157-A39F-03F645F373CC}" dt="2023-09-21T18:22:07.449" v="50" actId="478"/>
          <ac:spMkLst>
            <pc:docMk/>
            <pc:sldMk cId="0" sldId="260"/>
            <ac:spMk id="273" creationId="{00000000-0000-0000-0000-000000000000}"/>
          </ac:spMkLst>
        </pc:spChg>
        <pc:spChg chg="mod ord">
          <ac:chgData name="Britta Culbertson" userId="a7b7ee09-5b9f-43b5-b146-a85d062dcfdb" providerId="ADAL" clId="{6C31A270-F019-4157-A39F-03F645F373CC}" dt="2023-09-21T18:23:26.280" v="60" actId="700"/>
          <ac:spMkLst>
            <pc:docMk/>
            <pc:sldMk cId="0" sldId="260"/>
            <ac:spMk id="276" creationId="{00000000-0000-0000-0000-000000000000}"/>
          </ac:spMkLst>
        </pc:spChg>
        <pc:picChg chg="mod">
          <ac:chgData name="Britta Culbertson" userId="a7b7ee09-5b9f-43b5-b146-a85d062dcfdb" providerId="ADAL" clId="{6C31A270-F019-4157-A39F-03F645F373CC}" dt="2023-09-21T18:22:53.539" v="58" actId="1076"/>
          <ac:picMkLst>
            <pc:docMk/>
            <pc:sldMk cId="0" sldId="260"/>
            <ac:picMk id="274" creationId="{00000000-0000-0000-0000-000000000000}"/>
          </ac:picMkLst>
        </pc:picChg>
        <pc:picChg chg="mod">
          <ac:chgData name="Britta Culbertson" userId="a7b7ee09-5b9f-43b5-b146-a85d062dcfdb" providerId="ADAL" clId="{6C31A270-F019-4157-A39F-03F645F373CC}" dt="2023-09-21T18:22:39.213" v="55" actId="14100"/>
          <ac:picMkLst>
            <pc:docMk/>
            <pc:sldMk cId="0" sldId="260"/>
            <ac:picMk id="275" creationId="{00000000-0000-0000-0000-000000000000}"/>
          </ac:picMkLst>
        </pc:picChg>
        <pc:picChg chg="mod">
          <ac:chgData name="Britta Culbertson" userId="a7b7ee09-5b9f-43b5-b146-a85d062dcfdb" providerId="ADAL" clId="{6C31A270-F019-4157-A39F-03F645F373CC}" dt="2023-09-21T18:22:31.482" v="53" actId="14100"/>
          <ac:picMkLst>
            <pc:docMk/>
            <pc:sldMk cId="0" sldId="260"/>
            <ac:picMk id="277" creationId="{00000000-0000-0000-0000-000000000000}"/>
          </ac:picMkLst>
        </pc:picChg>
      </pc:sldChg>
      <pc:sldChg chg="modSp mod">
        <pc:chgData name="Britta Culbertson" userId="a7b7ee09-5b9f-43b5-b146-a85d062dcfdb" providerId="ADAL" clId="{6C31A270-F019-4157-A39F-03F645F373CC}" dt="2023-09-21T18:55:12.599" v="511" actId="2711"/>
        <pc:sldMkLst>
          <pc:docMk/>
          <pc:sldMk cId="0" sldId="261"/>
        </pc:sldMkLst>
        <pc:spChg chg="mod">
          <ac:chgData name="Britta Culbertson" userId="a7b7ee09-5b9f-43b5-b146-a85d062dcfdb" providerId="ADAL" clId="{6C31A270-F019-4157-A39F-03F645F373CC}" dt="2023-09-21T18:55:12.599" v="511" actId="2711"/>
          <ac:spMkLst>
            <pc:docMk/>
            <pc:sldMk cId="0" sldId="261"/>
            <ac:spMk id="284" creationId="{00000000-0000-0000-0000-000000000000}"/>
          </ac:spMkLst>
        </pc:spChg>
      </pc:sldChg>
      <pc:sldChg chg="delSp modSp mod">
        <pc:chgData name="Britta Culbertson" userId="a7b7ee09-5b9f-43b5-b146-a85d062dcfdb" providerId="ADAL" clId="{6C31A270-F019-4157-A39F-03F645F373CC}" dt="2023-09-21T18:55:21.040" v="512" actId="2711"/>
        <pc:sldMkLst>
          <pc:docMk/>
          <pc:sldMk cId="0" sldId="262"/>
        </pc:sldMkLst>
        <pc:spChg chg="mod">
          <ac:chgData name="Britta Culbertson" userId="a7b7ee09-5b9f-43b5-b146-a85d062dcfdb" providerId="ADAL" clId="{6C31A270-F019-4157-A39F-03F645F373CC}" dt="2023-09-21T18:55:21.040" v="512" actId="2711"/>
          <ac:spMkLst>
            <pc:docMk/>
            <pc:sldMk cId="0" sldId="262"/>
            <ac:spMk id="298" creationId="{00000000-0000-0000-0000-000000000000}"/>
          </ac:spMkLst>
        </pc:spChg>
        <pc:spChg chg="del mod">
          <ac:chgData name="Britta Culbertson" userId="a7b7ee09-5b9f-43b5-b146-a85d062dcfdb" providerId="ADAL" clId="{6C31A270-F019-4157-A39F-03F645F373CC}" dt="2023-09-21T18:24:08.800" v="62" actId="478"/>
          <ac:spMkLst>
            <pc:docMk/>
            <pc:sldMk cId="0" sldId="262"/>
            <ac:spMk id="300" creationId="{00000000-0000-0000-0000-000000000000}"/>
          </ac:spMkLst>
        </pc:spChg>
      </pc:sldChg>
      <pc:sldChg chg="delSp modSp mod">
        <pc:chgData name="Britta Culbertson" userId="a7b7ee09-5b9f-43b5-b146-a85d062dcfdb" providerId="ADAL" clId="{6C31A270-F019-4157-A39F-03F645F373CC}" dt="2023-09-21T18:55:28.361" v="513" actId="2711"/>
        <pc:sldMkLst>
          <pc:docMk/>
          <pc:sldMk cId="0" sldId="263"/>
        </pc:sldMkLst>
        <pc:spChg chg="mod">
          <ac:chgData name="Britta Culbertson" userId="a7b7ee09-5b9f-43b5-b146-a85d062dcfdb" providerId="ADAL" clId="{6C31A270-F019-4157-A39F-03F645F373CC}" dt="2023-09-21T18:55:28.361" v="513" actId="2711"/>
          <ac:spMkLst>
            <pc:docMk/>
            <pc:sldMk cId="0" sldId="263"/>
            <ac:spMk id="311" creationId="{00000000-0000-0000-0000-000000000000}"/>
          </ac:spMkLst>
        </pc:spChg>
        <pc:spChg chg="del">
          <ac:chgData name="Britta Culbertson" userId="a7b7ee09-5b9f-43b5-b146-a85d062dcfdb" providerId="ADAL" clId="{6C31A270-F019-4157-A39F-03F645F373CC}" dt="2023-09-21T18:24:15.360" v="63" actId="478"/>
          <ac:spMkLst>
            <pc:docMk/>
            <pc:sldMk cId="0" sldId="263"/>
            <ac:spMk id="318" creationId="{00000000-0000-0000-0000-000000000000}"/>
          </ac:spMkLst>
        </pc:spChg>
      </pc:sldChg>
      <pc:sldChg chg="delSp modSp mod">
        <pc:chgData name="Britta Culbertson" userId="a7b7ee09-5b9f-43b5-b146-a85d062dcfdb" providerId="ADAL" clId="{6C31A270-F019-4157-A39F-03F645F373CC}" dt="2023-09-21T18:55:39.215" v="514" actId="2711"/>
        <pc:sldMkLst>
          <pc:docMk/>
          <pc:sldMk cId="0" sldId="264"/>
        </pc:sldMkLst>
        <pc:spChg chg="mod">
          <ac:chgData name="Britta Culbertson" userId="a7b7ee09-5b9f-43b5-b146-a85d062dcfdb" providerId="ADAL" clId="{6C31A270-F019-4157-A39F-03F645F373CC}" dt="2023-09-21T18:55:39.215" v="514" actId="2711"/>
          <ac:spMkLst>
            <pc:docMk/>
            <pc:sldMk cId="0" sldId="264"/>
            <ac:spMk id="326" creationId="{00000000-0000-0000-0000-000000000000}"/>
          </ac:spMkLst>
        </pc:spChg>
        <pc:spChg chg="del">
          <ac:chgData name="Britta Culbertson" userId="a7b7ee09-5b9f-43b5-b146-a85d062dcfdb" providerId="ADAL" clId="{6C31A270-F019-4157-A39F-03F645F373CC}" dt="2023-09-21T18:24:20.644" v="64" actId="478"/>
          <ac:spMkLst>
            <pc:docMk/>
            <pc:sldMk cId="0" sldId="264"/>
            <ac:spMk id="331" creationId="{00000000-0000-0000-0000-000000000000}"/>
          </ac:spMkLst>
        </pc:spChg>
      </pc:sldChg>
      <pc:sldChg chg="delSp modSp mod">
        <pc:chgData name="Britta Culbertson" userId="a7b7ee09-5b9f-43b5-b146-a85d062dcfdb" providerId="ADAL" clId="{6C31A270-F019-4157-A39F-03F645F373CC}" dt="2023-09-21T18:55:49.553" v="515" actId="2711"/>
        <pc:sldMkLst>
          <pc:docMk/>
          <pc:sldMk cId="0" sldId="265"/>
        </pc:sldMkLst>
        <pc:spChg chg="mod">
          <ac:chgData name="Britta Culbertson" userId="a7b7ee09-5b9f-43b5-b146-a85d062dcfdb" providerId="ADAL" clId="{6C31A270-F019-4157-A39F-03F645F373CC}" dt="2023-09-21T18:55:49.553" v="515" actId="2711"/>
          <ac:spMkLst>
            <pc:docMk/>
            <pc:sldMk cId="0" sldId="265"/>
            <ac:spMk id="338" creationId="{00000000-0000-0000-0000-000000000000}"/>
          </ac:spMkLst>
        </pc:spChg>
        <pc:spChg chg="del">
          <ac:chgData name="Britta Culbertson" userId="a7b7ee09-5b9f-43b5-b146-a85d062dcfdb" providerId="ADAL" clId="{6C31A270-F019-4157-A39F-03F645F373CC}" dt="2023-09-21T18:24:24.521" v="65" actId="478"/>
          <ac:spMkLst>
            <pc:docMk/>
            <pc:sldMk cId="0" sldId="265"/>
            <ac:spMk id="343" creationId="{00000000-0000-0000-0000-000000000000}"/>
          </ac:spMkLst>
        </pc:spChg>
      </pc:sldChg>
      <pc:sldChg chg="delSp mod">
        <pc:chgData name="Britta Culbertson" userId="a7b7ee09-5b9f-43b5-b146-a85d062dcfdb" providerId="ADAL" clId="{6C31A270-F019-4157-A39F-03F645F373CC}" dt="2023-09-21T18:24:29.020" v="66" actId="478"/>
        <pc:sldMkLst>
          <pc:docMk/>
          <pc:sldMk cId="0" sldId="266"/>
        </pc:sldMkLst>
        <pc:spChg chg="del">
          <ac:chgData name="Britta Culbertson" userId="a7b7ee09-5b9f-43b5-b146-a85d062dcfdb" providerId="ADAL" clId="{6C31A270-F019-4157-A39F-03F645F373CC}" dt="2023-09-21T18:24:29.020" v="66" actId="478"/>
          <ac:spMkLst>
            <pc:docMk/>
            <pc:sldMk cId="0" sldId="266"/>
            <ac:spMk id="356" creationId="{00000000-0000-0000-0000-000000000000}"/>
          </ac:spMkLst>
        </pc:spChg>
      </pc:sldChg>
      <pc:sldChg chg="delSp modSp mod">
        <pc:chgData name="Britta Culbertson" userId="a7b7ee09-5b9f-43b5-b146-a85d062dcfdb" providerId="ADAL" clId="{6C31A270-F019-4157-A39F-03F645F373CC}" dt="2023-09-21T18:58:40.283" v="551" actId="14100"/>
        <pc:sldMkLst>
          <pc:docMk/>
          <pc:sldMk cId="0" sldId="267"/>
        </pc:sldMkLst>
        <pc:spChg chg="mod">
          <ac:chgData name="Britta Culbertson" userId="a7b7ee09-5b9f-43b5-b146-a85d062dcfdb" providerId="ADAL" clId="{6C31A270-F019-4157-A39F-03F645F373CC}" dt="2023-09-21T18:58:40.283" v="551" actId="14100"/>
          <ac:spMkLst>
            <pc:docMk/>
            <pc:sldMk cId="0" sldId="267"/>
            <ac:spMk id="363" creationId="{00000000-0000-0000-0000-000000000000}"/>
          </ac:spMkLst>
        </pc:spChg>
        <pc:spChg chg="del">
          <ac:chgData name="Britta Culbertson" userId="a7b7ee09-5b9f-43b5-b146-a85d062dcfdb" providerId="ADAL" clId="{6C31A270-F019-4157-A39F-03F645F373CC}" dt="2023-09-21T18:24:32.503" v="67" actId="478"/>
          <ac:spMkLst>
            <pc:docMk/>
            <pc:sldMk cId="0" sldId="267"/>
            <ac:spMk id="367" creationId="{00000000-0000-0000-0000-000000000000}"/>
          </ac:spMkLst>
        </pc:spChg>
      </pc:sldChg>
      <pc:sldChg chg="delSp modSp mod addCm">
        <pc:chgData name="Britta Culbertson" userId="a7b7ee09-5b9f-43b5-b146-a85d062dcfdb" providerId="ADAL" clId="{6C31A270-F019-4157-A39F-03F645F373CC}" dt="2023-09-21T18:59:36.167" v="552"/>
        <pc:sldMkLst>
          <pc:docMk/>
          <pc:sldMk cId="0" sldId="268"/>
        </pc:sldMkLst>
        <pc:spChg chg="mod">
          <ac:chgData name="Britta Culbertson" userId="a7b7ee09-5b9f-43b5-b146-a85d062dcfdb" providerId="ADAL" clId="{6C31A270-F019-4157-A39F-03F645F373CC}" dt="2023-09-21T18:56:15.794" v="517" actId="2711"/>
          <ac:spMkLst>
            <pc:docMk/>
            <pc:sldMk cId="0" sldId="268"/>
            <ac:spMk id="375" creationId="{00000000-0000-0000-0000-000000000000}"/>
          </ac:spMkLst>
        </pc:spChg>
        <pc:spChg chg="del">
          <ac:chgData name="Britta Culbertson" userId="a7b7ee09-5b9f-43b5-b146-a85d062dcfdb" providerId="ADAL" clId="{6C31A270-F019-4157-A39F-03F645F373CC}" dt="2023-09-21T18:24:36.042" v="68" actId="478"/>
          <ac:spMkLst>
            <pc:docMk/>
            <pc:sldMk cId="0" sldId="268"/>
            <ac:spMk id="377" creationId="{00000000-0000-0000-0000-000000000000}"/>
          </ac:spMkLst>
        </pc:spChg>
        <pc:extLst>
          <p:ext xmlns:p="http://schemas.openxmlformats.org/presentationml/2006/main" uri="{D6D511B9-2390-475A-947B-AFAB55BFBCF1}">
            <pc226:cmChg xmlns:pc226="http://schemas.microsoft.com/office/powerpoint/2022/06/main/command" chg="add">
              <pc226:chgData name="Britta Culbertson" userId="a7b7ee09-5b9f-43b5-b146-a85d062dcfdb" providerId="ADAL" clId="{6C31A270-F019-4157-A39F-03F645F373CC}" dt="2023-09-21T18:59:36.167" v="552"/>
              <pc2:cmMkLst xmlns:pc2="http://schemas.microsoft.com/office/powerpoint/2019/9/main/command">
                <pc:docMk/>
                <pc:sldMk cId="0" sldId="268"/>
                <pc2:cmMk id="{5D2EADE9-8FF3-48CC-B5DA-F2D39B941BEF}"/>
              </pc2:cmMkLst>
            </pc226:cmChg>
          </p:ext>
        </pc:extLst>
      </pc:sldChg>
      <pc:sldChg chg="addSp delSp modSp mod modClrScheme chgLayout">
        <pc:chgData name="Britta Culbertson" userId="a7b7ee09-5b9f-43b5-b146-a85d062dcfdb" providerId="ADAL" clId="{6C31A270-F019-4157-A39F-03F645F373CC}" dt="2023-09-21T19:01:59.808" v="602" actId="1038"/>
        <pc:sldMkLst>
          <pc:docMk/>
          <pc:sldMk cId="0" sldId="269"/>
        </pc:sldMkLst>
        <pc:spChg chg="add del mod ord">
          <ac:chgData name="Britta Culbertson" userId="a7b7ee09-5b9f-43b5-b146-a85d062dcfdb" providerId="ADAL" clId="{6C31A270-F019-4157-A39F-03F645F373CC}" dt="2023-09-21T19:01:16.047" v="561" actId="478"/>
          <ac:spMkLst>
            <pc:docMk/>
            <pc:sldMk cId="0" sldId="269"/>
            <ac:spMk id="2" creationId="{11D3F7D7-8C1F-206B-049C-7D87BDD5EF72}"/>
          </ac:spMkLst>
        </pc:spChg>
        <pc:spChg chg="mod ord">
          <ac:chgData name="Britta Culbertson" userId="a7b7ee09-5b9f-43b5-b146-a85d062dcfdb" providerId="ADAL" clId="{6C31A270-F019-4157-A39F-03F645F373CC}" dt="2023-09-21T19:01:59.808" v="602" actId="1038"/>
          <ac:spMkLst>
            <pc:docMk/>
            <pc:sldMk cId="0" sldId="269"/>
            <ac:spMk id="385" creationId="{00000000-0000-0000-0000-000000000000}"/>
          </ac:spMkLst>
        </pc:spChg>
        <pc:spChg chg="del">
          <ac:chgData name="Britta Culbertson" userId="a7b7ee09-5b9f-43b5-b146-a85d062dcfdb" providerId="ADAL" clId="{6C31A270-F019-4157-A39F-03F645F373CC}" dt="2023-09-21T18:24:42.308" v="69" actId="478"/>
          <ac:spMkLst>
            <pc:docMk/>
            <pc:sldMk cId="0" sldId="269"/>
            <ac:spMk id="386" creationId="{00000000-0000-0000-0000-000000000000}"/>
          </ac:spMkLst>
        </pc:spChg>
        <pc:spChg chg="mod">
          <ac:chgData name="Britta Culbertson" userId="a7b7ee09-5b9f-43b5-b146-a85d062dcfdb" providerId="ADAL" clId="{6C31A270-F019-4157-A39F-03F645F373CC}" dt="2023-09-21T19:01:59.808" v="602" actId="1038"/>
          <ac:spMkLst>
            <pc:docMk/>
            <pc:sldMk cId="0" sldId="269"/>
            <ac:spMk id="387" creationId="{00000000-0000-0000-0000-000000000000}"/>
          </ac:spMkLst>
        </pc:spChg>
        <pc:spChg chg="mod">
          <ac:chgData name="Britta Culbertson" userId="a7b7ee09-5b9f-43b5-b146-a85d062dcfdb" providerId="ADAL" clId="{6C31A270-F019-4157-A39F-03F645F373CC}" dt="2023-09-21T19:01:59.808" v="602" actId="1038"/>
          <ac:spMkLst>
            <pc:docMk/>
            <pc:sldMk cId="0" sldId="269"/>
            <ac:spMk id="388" creationId="{00000000-0000-0000-0000-000000000000}"/>
          </ac:spMkLst>
        </pc:spChg>
        <pc:spChg chg="mod">
          <ac:chgData name="Britta Culbertson" userId="a7b7ee09-5b9f-43b5-b146-a85d062dcfdb" providerId="ADAL" clId="{6C31A270-F019-4157-A39F-03F645F373CC}" dt="2023-09-21T19:01:59.808" v="602" actId="1038"/>
          <ac:spMkLst>
            <pc:docMk/>
            <pc:sldMk cId="0" sldId="269"/>
            <ac:spMk id="389" creationId="{00000000-0000-0000-0000-000000000000}"/>
          </ac:spMkLst>
        </pc:spChg>
        <pc:spChg chg="mod ord">
          <ac:chgData name="Britta Culbertson" userId="a7b7ee09-5b9f-43b5-b146-a85d062dcfdb" providerId="ADAL" clId="{6C31A270-F019-4157-A39F-03F645F373CC}" dt="2023-09-21T19:00:19.237" v="553" actId="700"/>
          <ac:spMkLst>
            <pc:docMk/>
            <pc:sldMk cId="0" sldId="269"/>
            <ac:spMk id="390" creationId="{00000000-0000-0000-0000-000000000000}"/>
          </ac:spMkLst>
        </pc:spChg>
      </pc:sldChg>
      <pc:sldChg chg="delSp modSp mod ord">
        <pc:chgData name="Britta Culbertson" userId="a7b7ee09-5b9f-43b5-b146-a85d062dcfdb" providerId="ADAL" clId="{6C31A270-F019-4157-A39F-03F645F373CC}" dt="2023-09-21T18:33:52.752" v="249" actId="20577"/>
        <pc:sldMkLst>
          <pc:docMk/>
          <pc:sldMk cId="0" sldId="270"/>
        </pc:sldMkLst>
        <pc:spChg chg="del">
          <ac:chgData name="Britta Culbertson" userId="a7b7ee09-5b9f-43b5-b146-a85d062dcfdb" providerId="ADAL" clId="{6C31A270-F019-4157-A39F-03F645F373CC}" dt="2023-09-21T18:24:45.799" v="70" actId="478"/>
          <ac:spMkLst>
            <pc:docMk/>
            <pc:sldMk cId="0" sldId="270"/>
            <ac:spMk id="396" creationId="{00000000-0000-0000-0000-000000000000}"/>
          </ac:spMkLst>
        </pc:spChg>
        <pc:spChg chg="mod">
          <ac:chgData name="Britta Culbertson" userId="a7b7ee09-5b9f-43b5-b146-a85d062dcfdb" providerId="ADAL" clId="{6C31A270-F019-4157-A39F-03F645F373CC}" dt="2023-09-21T18:33:52.752" v="249" actId="20577"/>
          <ac:spMkLst>
            <pc:docMk/>
            <pc:sldMk cId="0" sldId="270"/>
            <ac:spMk id="397" creationId="{00000000-0000-0000-0000-000000000000}"/>
          </ac:spMkLst>
        </pc:spChg>
      </pc:sldChg>
      <pc:sldChg chg="modSp mod">
        <pc:chgData name="Britta Culbertson" userId="a7b7ee09-5b9f-43b5-b146-a85d062dcfdb" providerId="ADAL" clId="{6C31A270-F019-4157-A39F-03F645F373CC}" dt="2023-09-21T18:32:43.386" v="211" actId="12"/>
        <pc:sldMkLst>
          <pc:docMk/>
          <pc:sldMk cId="0" sldId="271"/>
        </pc:sldMkLst>
        <pc:spChg chg="mod">
          <ac:chgData name="Britta Culbertson" userId="a7b7ee09-5b9f-43b5-b146-a85d062dcfdb" providerId="ADAL" clId="{6C31A270-F019-4157-A39F-03F645F373CC}" dt="2023-09-21T18:26:23.166" v="113" actId="14100"/>
          <ac:spMkLst>
            <pc:docMk/>
            <pc:sldMk cId="0" sldId="271"/>
            <ac:spMk id="406" creationId="{00000000-0000-0000-0000-000000000000}"/>
          </ac:spMkLst>
        </pc:spChg>
        <pc:spChg chg="mod">
          <ac:chgData name="Britta Culbertson" userId="a7b7ee09-5b9f-43b5-b146-a85d062dcfdb" providerId="ADAL" clId="{6C31A270-F019-4157-A39F-03F645F373CC}" dt="2023-09-21T18:32:43.386" v="211" actId="12"/>
          <ac:spMkLst>
            <pc:docMk/>
            <pc:sldMk cId="0" sldId="271"/>
            <ac:spMk id="408" creationId="{00000000-0000-0000-0000-000000000000}"/>
          </ac:spMkLst>
        </pc:spChg>
      </pc:sldChg>
      <pc:sldChg chg="addSp delSp modSp mod modClrScheme chgLayout">
        <pc:chgData name="Britta Culbertson" userId="a7b7ee09-5b9f-43b5-b146-a85d062dcfdb" providerId="ADAL" clId="{6C31A270-F019-4157-A39F-03F645F373CC}" dt="2023-09-21T18:57:13.272" v="528" actId="1076"/>
        <pc:sldMkLst>
          <pc:docMk/>
          <pc:sldMk cId="0" sldId="272"/>
        </pc:sldMkLst>
        <pc:spChg chg="add del mod">
          <ac:chgData name="Britta Culbertson" userId="a7b7ee09-5b9f-43b5-b146-a85d062dcfdb" providerId="ADAL" clId="{6C31A270-F019-4157-A39F-03F645F373CC}" dt="2023-09-21T18:38:21.953" v="255" actId="478"/>
          <ac:spMkLst>
            <pc:docMk/>
            <pc:sldMk cId="0" sldId="272"/>
            <ac:spMk id="3" creationId="{A5A6731B-85E6-492B-A1C0-F03F0D2F6FCB}"/>
          </ac:spMkLst>
        </pc:spChg>
        <pc:spChg chg="add del mod ord">
          <ac:chgData name="Britta Culbertson" userId="a7b7ee09-5b9f-43b5-b146-a85d062dcfdb" providerId="ADAL" clId="{6C31A270-F019-4157-A39F-03F645F373CC}" dt="2023-09-21T18:56:56.374" v="521" actId="478"/>
          <ac:spMkLst>
            <pc:docMk/>
            <pc:sldMk cId="0" sldId="272"/>
            <ac:spMk id="4" creationId="{95D8EB3F-9C63-2722-4324-4C3F72AB4BEF}"/>
          </ac:spMkLst>
        </pc:spChg>
        <pc:spChg chg="add del mod">
          <ac:chgData name="Britta Culbertson" userId="a7b7ee09-5b9f-43b5-b146-a85d062dcfdb" providerId="ADAL" clId="{6C31A270-F019-4157-A39F-03F645F373CC}" dt="2023-09-21T18:57:01.795" v="522" actId="478"/>
          <ac:spMkLst>
            <pc:docMk/>
            <pc:sldMk cId="0" sldId="272"/>
            <ac:spMk id="8" creationId="{717E9FCD-983A-0713-1FCF-E8C35798E88D}"/>
          </ac:spMkLst>
        </pc:spChg>
        <pc:spChg chg="mod ord">
          <ac:chgData name="Britta Culbertson" userId="a7b7ee09-5b9f-43b5-b146-a85d062dcfdb" providerId="ADAL" clId="{6C31A270-F019-4157-A39F-03F645F373CC}" dt="2023-09-21T18:57:13.272" v="528" actId="1076"/>
          <ac:spMkLst>
            <pc:docMk/>
            <pc:sldMk cId="0" sldId="272"/>
            <ac:spMk id="413" creationId="{00000000-0000-0000-0000-000000000000}"/>
          </ac:spMkLst>
        </pc:spChg>
        <pc:spChg chg="del">
          <ac:chgData name="Britta Culbertson" userId="a7b7ee09-5b9f-43b5-b146-a85d062dcfdb" providerId="ADAL" clId="{6C31A270-F019-4157-A39F-03F645F373CC}" dt="2023-09-21T18:28:30.800" v="129" actId="478"/>
          <ac:spMkLst>
            <pc:docMk/>
            <pc:sldMk cId="0" sldId="272"/>
            <ac:spMk id="414" creationId="{00000000-0000-0000-0000-000000000000}"/>
          </ac:spMkLst>
        </pc:spChg>
        <pc:spChg chg="del mod ord">
          <ac:chgData name="Britta Culbertson" userId="a7b7ee09-5b9f-43b5-b146-a85d062dcfdb" providerId="ADAL" clId="{6C31A270-F019-4157-A39F-03F645F373CC}" dt="2023-09-21T18:38:12.374" v="254" actId="478"/>
          <ac:spMkLst>
            <pc:docMk/>
            <pc:sldMk cId="0" sldId="272"/>
            <ac:spMk id="415" creationId="{00000000-0000-0000-0000-000000000000}"/>
          </ac:spMkLst>
        </pc:spChg>
        <pc:spChg chg="mod ord">
          <ac:chgData name="Britta Culbertson" userId="a7b7ee09-5b9f-43b5-b146-a85d062dcfdb" providerId="ADAL" clId="{6C31A270-F019-4157-A39F-03F645F373CC}" dt="2023-09-21T18:41:52.847" v="284" actId="700"/>
          <ac:spMkLst>
            <pc:docMk/>
            <pc:sldMk cId="0" sldId="272"/>
            <ac:spMk id="416" creationId="{00000000-0000-0000-0000-000000000000}"/>
          </ac:spMkLst>
        </pc:spChg>
        <pc:picChg chg="add mod">
          <ac:chgData name="Britta Culbertson" userId="a7b7ee09-5b9f-43b5-b146-a85d062dcfdb" providerId="ADAL" clId="{6C31A270-F019-4157-A39F-03F645F373CC}" dt="2023-09-21T18:43:11.896" v="306" actId="1035"/>
          <ac:picMkLst>
            <pc:docMk/>
            <pc:sldMk cId="0" sldId="272"/>
            <ac:picMk id="6" creationId="{57F796D6-D0F4-3815-C876-E9BB9FC1D845}"/>
          </ac:picMkLst>
        </pc:picChg>
      </pc:sldChg>
      <pc:sldChg chg="delSp mod">
        <pc:chgData name="Britta Culbertson" userId="a7b7ee09-5b9f-43b5-b146-a85d062dcfdb" providerId="ADAL" clId="{6C31A270-F019-4157-A39F-03F645F373CC}" dt="2023-09-21T18:28:05.120" v="127" actId="478"/>
        <pc:sldMkLst>
          <pc:docMk/>
          <pc:sldMk cId="0" sldId="273"/>
        </pc:sldMkLst>
        <pc:spChg chg="del">
          <ac:chgData name="Britta Culbertson" userId="a7b7ee09-5b9f-43b5-b146-a85d062dcfdb" providerId="ADAL" clId="{6C31A270-F019-4157-A39F-03F645F373CC}" dt="2023-09-21T18:28:05.120" v="127" actId="478"/>
          <ac:spMkLst>
            <pc:docMk/>
            <pc:sldMk cId="0" sldId="273"/>
            <ac:spMk id="423" creationId="{00000000-0000-0000-0000-000000000000}"/>
          </ac:spMkLst>
        </pc:spChg>
      </pc:sldChg>
      <pc:sldChg chg="delSp del mod">
        <pc:chgData name="Britta Culbertson" userId="a7b7ee09-5b9f-43b5-b146-a85d062dcfdb" providerId="ADAL" clId="{6C31A270-F019-4157-A39F-03F645F373CC}" dt="2023-09-21T18:57:20.820" v="529" actId="2696"/>
        <pc:sldMkLst>
          <pc:docMk/>
          <pc:sldMk cId="0" sldId="274"/>
        </pc:sldMkLst>
        <pc:spChg chg="del">
          <ac:chgData name="Britta Culbertson" userId="a7b7ee09-5b9f-43b5-b146-a85d062dcfdb" providerId="ADAL" clId="{6C31A270-F019-4157-A39F-03F645F373CC}" dt="2023-09-21T18:28:09.366" v="128" actId="478"/>
          <ac:spMkLst>
            <pc:docMk/>
            <pc:sldMk cId="0" sldId="274"/>
            <ac:spMk id="431" creationId="{00000000-0000-0000-0000-000000000000}"/>
          </ac:spMkLst>
        </pc:spChg>
      </pc:sldChg>
      <pc:sldChg chg="delSp modSp mod ord">
        <pc:chgData name="Britta Culbertson" userId="a7b7ee09-5b9f-43b5-b146-a85d062dcfdb" providerId="ADAL" clId="{6C31A270-F019-4157-A39F-03F645F373CC}" dt="2023-09-21T18:56:34.005" v="518" actId="2711"/>
        <pc:sldMkLst>
          <pc:docMk/>
          <pc:sldMk cId="0" sldId="275"/>
        </pc:sldMkLst>
        <pc:spChg chg="mod">
          <ac:chgData name="Britta Culbertson" userId="a7b7ee09-5b9f-43b5-b146-a85d062dcfdb" providerId="ADAL" clId="{6C31A270-F019-4157-A39F-03F645F373CC}" dt="2023-09-21T18:56:34.005" v="518" actId="2711"/>
          <ac:spMkLst>
            <pc:docMk/>
            <pc:sldMk cId="0" sldId="275"/>
            <ac:spMk id="440" creationId="{00000000-0000-0000-0000-000000000000}"/>
          </ac:spMkLst>
        </pc:spChg>
        <pc:spChg chg="mod">
          <ac:chgData name="Britta Culbertson" userId="a7b7ee09-5b9f-43b5-b146-a85d062dcfdb" providerId="ADAL" clId="{6C31A270-F019-4157-A39F-03F645F373CC}" dt="2023-09-21T18:33:15.664" v="215" actId="12"/>
          <ac:spMkLst>
            <pc:docMk/>
            <pc:sldMk cId="0" sldId="275"/>
            <ac:spMk id="441" creationId="{00000000-0000-0000-0000-000000000000}"/>
          </ac:spMkLst>
        </pc:spChg>
        <pc:spChg chg="mod">
          <ac:chgData name="Britta Culbertson" userId="a7b7ee09-5b9f-43b5-b146-a85d062dcfdb" providerId="ADAL" clId="{6C31A270-F019-4157-A39F-03F645F373CC}" dt="2023-09-21T18:33:21.447" v="216" actId="1076"/>
          <ac:spMkLst>
            <pc:docMk/>
            <pc:sldMk cId="0" sldId="275"/>
            <ac:spMk id="442" creationId="{00000000-0000-0000-0000-000000000000}"/>
          </ac:spMkLst>
        </pc:spChg>
        <pc:spChg chg="del mod">
          <ac:chgData name="Britta Culbertson" userId="a7b7ee09-5b9f-43b5-b146-a85d062dcfdb" providerId="ADAL" clId="{6C31A270-F019-4157-A39F-03F645F373CC}" dt="2023-09-21T18:29:30.345" v="142" actId="478"/>
          <ac:spMkLst>
            <pc:docMk/>
            <pc:sldMk cId="0" sldId="275"/>
            <ac:spMk id="444" creationId="{00000000-0000-0000-0000-000000000000}"/>
          </ac:spMkLst>
        </pc:spChg>
        <pc:picChg chg="mod">
          <ac:chgData name="Britta Culbertson" userId="a7b7ee09-5b9f-43b5-b146-a85d062dcfdb" providerId="ADAL" clId="{6C31A270-F019-4157-A39F-03F645F373CC}" dt="2023-09-21T18:30:44.426" v="209" actId="1076"/>
          <ac:picMkLst>
            <pc:docMk/>
            <pc:sldMk cId="0" sldId="275"/>
            <ac:picMk id="438" creationId="{00000000-0000-0000-0000-000000000000}"/>
          </ac:picMkLst>
        </pc:picChg>
        <pc:picChg chg="mod">
          <ac:chgData name="Britta Culbertson" userId="a7b7ee09-5b9f-43b5-b146-a85d062dcfdb" providerId="ADAL" clId="{6C31A270-F019-4157-A39F-03F645F373CC}" dt="2023-09-21T18:30:38.532" v="207" actId="1076"/>
          <ac:picMkLst>
            <pc:docMk/>
            <pc:sldMk cId="0" sldId="275"/>
            <ac:picMk id="439" creationId="{00000000-0000-0000-0000-000000000000}"/>
          </ac:picMkLst>
        </pc:picChg>
        <pc:picChg chg="mod">
          <ac:chgData name="Britta Culbertson" userId="a7b7ee09-5b9f-43b5-b146-a85d062dcfdb" providerId="ADAL" clId="{6C31A270-F019-4157-A39F-03F645F373CC}" dt="2023-09-21T18:30:41.770" v="208" actId="1076"/>
          <ac:picMkLst>
            <pc:docMk/>
            <pc:sldMk cId="0" sldId="275"/>
            <ac:picMk id="443" creationId="{00000000-0000-0000-0000-000000000000}"/>
          </ac:picMkLst>
        </pc:picChg>
      </pc:sldChg>
      <pc:sldChg chg="delSp modSp mod">
        <pc:chgData name="Britta Culbertson" userId="a7b7ee09-5b9f-43b5-b146-a85d062dcfdb" providerId="ADAL" clId="{6C31A270-F019-4157-A39F-03F645F373CC}" dt="2023-09-21T18:29:56.702" v="201" actId="20577"/>
        <pc:sldMkLst>
          <pc:docMk/>
          <pc:sldMk cId="0" sldId="276"/>
        </pc:sldMkLst>
        <pc:spChg chg="del">
          <ac:chgData name="Britta Culbertson" userId="a7b7ee09-5b9f-43b5-b146-a85d062dcfdb" providerId="ADAL" clId="{6C31A270-F019-4157-A39F-03F645F373CC}" dt="2023-09-21T18:29:50.001" v="182" actId="478"/>
          <ac:spMkLst>
            <pc:docMk/>
            <pc:sldMk cId="0" sldId="276"/>
            <ac:spMk id="449" creationId="{00000000-0000-0000-0000-000000000000}"/>
          </ac:spMkLst>
        </pc:spChg>
        <pc:spChg chg="mod">
          <ac:chgData name="Britta Culbertson" userId="a7b7ee09-5b9f-43b5-b146-a85d062dcfdb" providerId="ADAL" clId="{6C31A270-F019-4157-A39F-03F645F373CC}" dt="2023-09-21T18:29:56.702" v="201" actId="20577"/>
          <ac:spMkLst>
            <pc:docMk/>
            <pc:sldMk cId="0" sldId="276"/>
            <ac:spMk id="450" creationId="{00000000-0000-0000-0000-000000000000}"/>
          </ac:spMkLst>
        </pc:spChg>
      </pc:sldChg>
      <pc:sldMasterChg chg="modSldLayout">
        <pc:chgData name="Britta Culbertson" userId="a7b7ee09-5b9f-43b5-b146-a85d062dcfdb" providerId="ADAL" clId="{6C31A270-F019-4157-A39F-03F645F373CC}" dt="2023-09-21T18:19:29.660" v="45" actId="478"/>
        <pc:sldMasterMkLst>
          <pc:docMk/>
          <pc:sldMasterMk cId="0" sldId="2147483680"/>
        </pc:sldMasterMkLst>
        <pc:sldLayoutChg chg="addSp delSp modSp mod">
          <pc:chgData name="Britta Culbertson" userId="a7b7ee09-5b9f-43b5-b146-a85d062dcfdb" providerId="ADAL" clId="{6C31A270-F019-4157-A39F-03F645F373CC}" dt="2023-09-21T18:18:34.380" v="26" actId="1036"/>
          <pc:sldLayoutMkLst>
            <pc:docMk/>
            <pc:sldMasterMk cId="0" sldId="2147483680"/>
            <pc:sldLayoutMk cId="0" sldId="2147483648"/>
          </pc:sldLayoutMkLst>
          <pc:picChg chg="add del mod">
            <ac:chgData name="Britta Culbertson" userId="a7b7ee09-5b9f-43b5-b146-a85d062dcfdb" providerId="ADAL" clId="{6C31A270-F019-4157-A39F-03F645F373CC}" dt="2023-09-21T18:18:05.081" v="11" actId="478"/>
            <ac:picMkLst>
              <pc:docMk/>
              <pc:sldMasterMk cId="0" sldId="2147483680"/>
              <pc:sldLayoutMk cId="0" sldId="2147483648"/>
              <ac:picMk id="3" creationId="{F8E8B4D2-2DAE-37CF-6889-0C7CDBA01F31}"/>
            </ac:picMkLst>
          </pc:picChg>
          <pc:picChg chg="add mod">
            <ac:chgData name="Britta Culbertson" userId="a7b7ee09-5b9f-43b5-b146-a85d062dcfdb" providerId="ADAL" clId="{6C31A270-F019-4157-A39F-03F645F373CC}" dt="2023-09-21T18:18:34.380" v="26" actId="1036"/>
            <ac:picMkLst>
              <pc:docMk/>
              <pc:sldMasterMk cId="0" sldId="2147483680"/>
              <pc:sldLayoutMk cId="0" sldId="2147483648"/>
              <ac:picMk id="5" creationId="{4059807E-7D6F-C2F5-6F51-8144EFBCBB0C}"/>
            </ac:picMkLst>
          </pc:picChg>
          <pc:picChg chg="del">
            <ac:chgData name="Britta Culbertson" userId="a7b7ee09-5b9f-43b5-b146-a85d062dcfdb" providerId="ADAL" clId="{6C31A270-F019-4157-A39F-03F645F373CC}" dt="2023-09-21T18:12:02.466" v="0" actId="478"/>
            <ac:picMkLst>
              <pc:docMk/>
              <pc:sldMasterMk cId="0" sldId="2147483680"/>
              <pc:sldLayoutMk cId="0" sldId="2147483648"/>
              <ac:picMk id="24" creationId="{00000000-0000-0000-0000-000000000000}"/>
            </ac:picMkLst>
          </pc:picChg>
        </pc:sldLayoutChg>
        <pc:sldLayoutChg chg="addSp delSp modSp mod">
          <pc:chgData name="Britta Culbertson" userId="a7b7ee09-5b9f-43b5-b146-a85d062dcfdb" providerId="ADAL" clId="{6C31A270-F019-4157-A39F-03F645F373CC}" dt="2023-09-21T18:18:48.653" v="27"/>
          <pc:sldLayoutMkLst>
            <pc:docMk/>
            <pc:sldMasterMk cId="0" sldId="2147483680"/>
            <pc:sldLayoutMk cId="0" sldId="2147483650"/>
          </pc:sldLayoutMkLst>
          <pc:picChg chg="add mod">
            <ac:chgData name="Britta Culbertson" userId="a7b7ee09-5b9f-43b5-b146-a85d062dcfdb" providerId="ADAL" clId="{6C31A270-F019-4157-A39F-03F645F373CC}" dt="2023-09-21T18:18:48.653" v="27"/>
            <ac:picMkLst>
              <pc:docMk/>
              <pc:sldMasterMk cId="0" sldId="2147483680"/>
              <pc:sldLayoutMk cId="0" sldId="2147483650"/>
              <ac:picMk id="2" creationId="{FB5C9788-E26B-6323-968F-38626D593980}"/>
            </ac:picMkLst>
          </pc:picChg>
          <pc:picChg chg="del">
            <ac:chgData name="Britta Culbertson" userId="a7b7ee09-5b9f-43b5-b146-a85d062dcfdb" providerId="ADAL" clId="{6C31A270-F019-4157-A39F-03F645F373CC}" dt="2023-09-21T18:12:06.653" v="1" actId="478"/>
            <ac:picMkLst>
              <pc:docMk/>
              <pc:sldMasterMk cId="0" sldId="2147483680"/>
              <pc:sldLayoutMk cId="0" sldId="2147483650"/>
              <ac:picMk id="33" creationId="{00000000-0000-0000-0000-000000000000}"/>
            </ac:picMkLst>
          </pc:picChg>
        </pc:sldLayoutChg>
        <pc:sldLayoutChg chg="delSp mod">
          <pc:chgData name="Britta Culbertson" userId="a7b7ee09-5b9f-43b5-b146-a85d062dcfdb" providerId="ADAL" clId="{6C31A270-F019-4157-A39F-03F645F373CC}" dt="2023-09-21T18:12:13.296" v="2" actId="478"/>
          <pc:sldLayoutMkLst>
            <pc:docMk/>
            <pc:sldMasterMk cId="0" sldId="2147483680"/>
            <pc:sldLayoutMk cId="0" sldId="2147483658"/>
          </pc:sldLayoutMkLst>
          <pc:picChg chg="del">
            <ac:chgData name="Britta Culbertson" userId="a7b7ee09-5b9f-43b5-b146-a85d062dcfdb" providerId="ADAL" clId="{6C31A270-F019-4157-A39F-03F645F373CC}" dt="2023-09-21T18:12:13.296" v="2" actId="478"/>
            <ac:picMkLst>
              <pc:docMk/>
              <pc:sldMasterMk cId="0" sldId="2147483680"/>
              <pc:sldLayoutMk cId="0" sldId="2147483658"/>
              <ac:picMk id="77" creationId="{00000000-0000-0000-0000-000000000000}"/>
            </ac:picMkLst>
          </pc:picChg>
        </pc:sldLayoutChg>
        <pc:sldLayoutChg chg="addSp delSp modSp mod">
          <pc:chgData name="Britta Culbertson" userId="a7b7ee09-5b9f-43b5-b146-a85d062dcfdb" providerId="ADAL" clId="{6C31A270-F019-4157-A39F-03F645F373CC}" dt="2023-09-21T18:19:29.660" v="45" actId="478"/>
          <pc:sldLayoutMkLst>
            <pc:docMk/>
            <pc:sldMasterMk cId="0" sldId="2147483680"/>
            <pc:sldLayoutMk cId="0" sldId="2147483659"/>
          </pc:sldLayoutMkLst>
          <pc:spChg chg="mod">
            <ac:chgData name="Britta Culbertson" userId="a7b7ee09-5b9f-43b5-b146-a85d062dcfdb" providerId="ADAL" clId="{6C31A270-F019-4157-A39F-03F645F373CC}" dt="2023-09-21T18:19:11.021" v="31" actId="1035"/>
            <ac:spMkLst>
              <pc:docMk/>
              <pc:sldMasterMk cId="0" sldId="2147483680"/>
              <pc:sldLayoutMk cId="0" sldId="2147483659"/>
              <ac:spMk id="83" creationId="{00000000-0000-0000-0000-000000000000}"/>
            </ac:spMkLst>
          </pc:spChg>
          <pc:picChg chg="add del mod">
            <ac:chgData name="Britta Culbertson" userId="a7b7ee09-5b9f-43b5-b146-a85d062dcfdb" providerId="ADAL" clId="{6C31A270-F019-4157-A39F-03F645F373CC}" dt="2023-09-21T18:19:29.660" v="45" actId="478"/>
            <ac:picMkLst>
              <pc:docMk/>
              <pc:sldMasterMk cId="0" sldId="2147483680"/>
              <pc:sldLayoutMk cId="0" sldId="2147483659"/>
              <ac:picMk id="2" creationId="{35EF3031-74D6-A906-F3CA-0F0963E4DA47}"/>
            </ac:picMkLst>
          </pc:picChg>
          <pc:picChg chg="del">
            <ac:chgData name="Britta Culbertson" userId="a7b7ee09-5b9f-43b5-b146-a85d062dcfdb" providerId="ADAL" clId="{6C31A270-F019-4157-A39F-03F645F373CC}" dt="2023-09-21T18:12:16.792" v="3" actId="478"/>
            <ac:picMkLst>
              <pc:docMk/>
              <pc:sldMasterMk cId="0" sldId="2147483680"/>
              <pc:sldLayoutMk cId="0" sldId="2147483659"/>
              <ac:picMk id="84" creationId="{00000000-0000-0000-0000-000000000000}"/>
            </ac:picMkLst>
          </pc:picChg>
        </pc:sldLayoutChg>
      </pc:sldMasterChg>
      <pc:sldMasterChg chg="delSp mod modSldLayout">
        <pc:chgData name="Britta Culbertson" userId="a7b7ee09-5b9f-43b5-b146-a85d062dcfdb" providerId="ADAL" clId="{6C31A270-F019-4157-A39F-03F645F373CC}" dt="2023-09-21T18:47:31.480" v="410" actId="14100"/>
        <pc:sldMasterMkLst>
          <pc:docMk/>
          <pc:sldMasterMk cId="0" sldId="2147483681"/>
        </pc:sldMasterMkLst>
        <pc:picChg chg="del">
          <ac:chgData name="Britta Culbertson" userId="a7b7ee09-5b9f-43b5-b146-a85d062dcfdb" providerId="ADAL" clId="{6C31A270-F019-4157-A39F-03F645F373CC}" dt="2023-09-21T18:12:21.239" v="4" actId="478"/>
          <ac:picMkLst>
            <pc:docMk/>
            <pc:sldMasterMk cId="0" sldId="2147483681"/>
            <ac:picMk id="101" creationId="{00000000-0000-0000-0000-000000000000}"/>
          </ac:picMkLst>
        </pc:picChg>
        <pc:sldLayoutChg chg="modSp mod">
          <pc:chgData name="Britta Culbertson" userId="a7b7ee09-5b9f-43b5-b146-a85d062dcfdb" providerId="ADAL" clId="{6C31A270-F019-4157-A39F-03F645F373CC}" dt="2023-09-21T18:47:31.480" v="410" actId="14100"/>
          <pc:sldLayoutMkLst>
            <pc:docMk/>
            <pc:sldMasterMk cId="0" sldId="2147483681"/>
            <pc:sldLayoutMk cId="0" sldId="2147483670"/>
          </pc:sldLayoutMkLst>
          <pc:spChg chg="mod">
            <ac:chgData name="Britta Culbertson" userId="a7b7ee09-5b9f-43b5-b146-a85d062dcfdb" providerId="ADAL" clId="{6C31A270-F019-4157-A39F-03F645F373CC}" dt="2023-09-21T18:47:31.480" v="410" actId="14100"/>
            <ac:spMkLst>
              <pc:docMk/>
              <pc:sldMasterMk cId="0" sldId="2147483681"/>
              <pc:sldLayoutMk cId="0" sldId="2147483670"/>
              <ac:spMk id="154" creationId="{00000000-0000-0000-0000-000000000000}"/>
            </ac:spMkLst>
          </pc:spChg>
        </pc:sldLayoutChg>
      </pc:sldMasterChg>
      <pc:sldMasterChg chg="delSp mod addSldLayout modSldLayout">
        <pc:chgData name="Britta Culbertson" userId="a7b7ee09-5b9f-43b5-b146-a85d062dcfdb" providerId="ADAL" clId="{6C31A270-F019-4157-A39F-03F645F373CC}" dt="2023-09-21T18:46:48.976" v="407"/>
        <pc:sldMasterMkLst>
          <pc:docMk/>
          <pc:sldMasterMk cId="0" sldId="2147483682"/>
        </pc:sldMasterMkLst>
        <pc:picChg chg="del">
          <ac:chgData name="Britta Culbertson" userId="a7b7ee09-5b9f-43b5-b146-a85d062dcfdb" providerId="ADAL" clId="{6C31A270-F019-4157-A39F-03F645F373CC}" dt="2023-09-21T18:12:35.043" v="5" actId="478"/>
          <ac:picMkLst>
            <pc:docMk/>
            <pc:sldMasterMk cId="0" sldId="2147483682"/>
            <ac:picMk id="175" creationId="{00000000-0000-0000-0000-000000000000}"/>
          </ac:picMkLst>
        </pc:picChg>
        <pc:sldLayoutChg chg="setBg">
          <pc:chgData name="Britta Culbertson" userId="a7b7ee09-5b9f-43b5-b146-a85d062dcfdb" providerId="ADAL" clId="{6C31A270-F019-4157-A39F-03F645F373CC}" dt="2023-09-21T18:46:48.976" v="407"/>
          <pc:sldLayoutMkLst>
            <pc:docMk/>
            <pc:sldMasterMk cId="0" sldId="2147483682"/>
            <pc:sldLayoutMk cId="0" sldId="2147483672"/>
          </pc:sldLayoutMkLst>
        </pc:sldLayoutChg>
        <pc:sldLayoutChg chg="modSp mod">
          <pc:chgData name="Britta Culbertson" userId="a7b7ee09-5b9f-43b5-b146-a85d062dcfdb" providerId="ADAL" clId="{6C31A270-F019-4157-A39F-03F645F373CC}" dt="2023-09-21T18:40:39.925" v="276" actId="14100"/>
          <pc:sldLayoutMkLst>
            <pc:docMk/>
            <pc:sldMasterMk cId="0" sldId="2147483682"/>
            <pc:sldLayoutMk cId="0" sldId="2147483677"/>
          </pc:sldLayoutMkLst>
          <pc:spChg chg="mod">
            <ac:chgData name="Britta Culbertson" userId="a7b7ee09-5b9f-43b5-b146-a85d062dcfdb" providerId="ADAL" clId="{6C31A270-F019-4157-A39F-03F645F373CC}" dt="2023-09-21T18:40:39.925" v="276" actId="14100"/>
            <ac:spMkLst>
              <pc:docMk/>
              <pc:sldMasterMk cId="0" sldId="2147483682"/>
              <pc:sldLayoutMk cId="0" sldId="2147483677"/>
              <ac:spMk id="205" creationId="{00000000-0000-0000-0000-000000000000}"/>
            </ac:spMkLst>
          </pc:spChg>
        </pc:sldLayoutChg>
        <pc:sldLayoutChg chg="delSp modSp add mod replId modTransition">
          <pc:chgData name="Britta Culbertson" userId="a7b7ee09-5b9f-43b5-b146-a85d062dcfdb" providerId="ADAL" clId="{6C31A270-F019-4157-A39F-03F645F373CC}" dt="2023-09-21T18:41:25.621" v="283" actId="14100"/>
          <pc:sldLayoutMkLst>
            <pc:docMk/>
            <pc:sldMasterMk cId="0" sldId="2147483682"/>
            <pc:sldLayoutMk cId="2397519317" sldId="2147483683"/>
          </pc:sldLayoutMkLst>
          <pc:spChg chg="del">
            <ac:chgData name="Britta Culbertson" userId="a7b7ee09-5b9f-43b5-b146-a85d062dcfdb" providerId="ADAL" clId="{6C31A270-F019-4157-A39F-03F645F373CC}" dt="2023-09-21T18:40:56.033" v="278" actId="478"/>
            <ac:spMkLst>
              <pc:docMk/>
              <pc:sldMasterMk cId="0" sldId="2147483682"/>
              <pc:sldLayoutMk cId="2397519317" sldId="2147483683"/>
              <ac:spMk id="205" creationId="{00000000-0000-0000-0000-000000000000}"/>
            </ac:spMkLst>
          </pc:spChg>
          <pc:spChg chg="mod">
            <ac:chgData name="Britta Culbertson" userId="a7b7ee09-5b9f-43b5-b146-a85d062dcfdb" providerId="ADAL" clId="{6C31A270-F019-4157-A39F-03F645F373CC}" dt="2023-09-21T18:41:18.416" v="281" actId="14100"/>
            <ac:spMkLst>
              <pc:docMk/>
              <pc:sldMasterMk cId="0" sldId="2147483682"/>
              <pc:sldLayoutMk cId="2397519317" sldId="2147483683"/>
              <ac:spMk id="208" creationId="{00000000-0000-0000-0000-000000000000}"/>
            </ac:spMkLst>
          </pc:spChg>
          <pc:spChg chg="mod">
            <ac:chgData name="Britta Culbertson" userId="a7b7ee09-5b9f-43b5-b146-a85d062dcfdb" providerId="ADAL" clId="{6C31A270-F019-4157-A39F-03F645F373CC}" dt="2023-09-21T18:41:25.621" v="283" actId="14100"/>
            <ac:spMkLst>
              <pc:docMk/>
              <pc:sldMasterMk cId="0" sldId="2147483682"/>
              <pc:sldLayoutMk cId="2397519317" sldId="2147483683"/>
              <ac:spMk id="212" creationId="{00000000-0000-0000-0000-000000000000}"/>
            </ac:spMkLst>
          </pc:spChg>
        </pc:sldLayoutChg>
      </pc:sldMasterChg>
    </pc:docChg>
  </pc:docChgLst>
  <pc:docChgLst>
    <pc:chgData name="Britta Culbertson" userId="a7b7ee09-5b9f-43b5-b146-a85d062dcfdb" providerId="ADAL" clId="{42B899CA-C74F-46DE-A4C0-17FE1D3773FC}"/>
    <pc:docChg chg="custSel delSld modSld sldOrd">
      <pc:chgData name="Britta Culbertson" userId="a7b7ee09-5b9f-43b5-b146-a85d062dcfdb" providerId="ADAL" clId="{42B899CA-C74F-46DE-A4C0-17FE1D3773FC}" dt="2023-11-16T22:13:46.926" v="249" actId="20577"/>
      <pc:docMkLst>
        <pc:docMk/>
      </pc:docMkLst>
      <pc:sldChg chg="modNotesTx">
        <pc:chgData name="Britta Culbertson" userId="a7b7ee09-5b9f-43b5-b146-a85d062dcfdb" providerId="ADAL" clId="{42B899CA-C74F-46DE-A4C0-17FE1D3773FC}" dt="2023-11-16T22:06:41.578" v="15" actId="20577"/>
        <pc:sldMkLst>
          <pc:docMk/>
          <pc:sldMk cId="0" sldId="256"/>
        </pc:sldMkLst>
      </pc:sldChg>
      <pc:sldChg chg="ord modNotesTx">
        <pc:chgData name="Britta Culbertson" userId="a7b7ee09-5b9f-43b5-b146-a85d062dcfdb" providerId="ADAL" clId="{42B899CA-C74F-46DE-A4C0-17FE1D3773FC}" dt="2023-11-16T22:08:22.970" v="66" actId="20577"/>
        <pc:sldMkLst>
          <pc:docMk/>
          <pc:sldMk cId="0" sldId="257"/>
        </pc:sldMkLst>
      </pc:sldChg>
      <pc:sldChg chg="modNotesTx">
        <pc:chgData name="Britta Culbertson" userId="a7b7ee09-5b9f-43b5-b146-a85d062dcfdb" providerId="ADAL" clId="{42B899CA-C74F-46DE-A4C0-17FE1D3773FC}" dt="2023-11-16T22:07:56.011" v="52" actId="20577"/>
        <pc:sldMkLst>
          <pc:docMk/>
          <pc:sldMk cId="0" sldId="258"/>
        </pc:sldMkLst>
      </pc:sldChg>
      <pc:sldChg chg="modNotesTx">
        <pc:chgData name="Britta Culbertson" userId="a7b7ee09-5b9f-43b5-b146-a85d062dcfdb" providerId="ADAL" clId="{42B899CA-C74F-46DE-A4C0-17FE1D3773FC}" dt="2023-11-16T22:09:06.575" v="95" actId="20577"/>
        <pc:sldMkLst>
          <pc:docMk/>
          <pc:sldMk cId="0" sldId="259"/>
        </pc:sldMkLst>
      </pc:sldChg>
      <pc:sldChg chg="modNotesTx">
        <pc:chgData name="Britta Culbertson" userId="a7b7ee09-5b9f-43b5-b146-a85d062dcfdb" providerId="ADAL" clId="{42B899CA-C74F-46DE-A4C0-17FE1D3773FC}" dt="2023-11-16T22:09:48.968" v="122" actId="20577"/>
        <pc:sldMkLst>
          <pc:docMk/>
          <pc:sldMk cId="0" sldId="260"/>
        </pc:sldMkLst>
      </pc:sldChg>
      <pc:sldChg chg="modNotesTx">
        <pc:chgData name="Britta Culbertson" userId="a7b7ee09-5b9f-43b5-b146-a85d062dcfdb" providerId="ADAL" clId="{42B899CA-C74F-46DE-A4C0-17FE1D3773FC}" dt="2023-11-16T22:10:21.139" v="135" actId="20577"/>
        <pc:sldMkLst>
          <pc:docMk/>
          <pc:sldMk cId="0" sldId="261"/>
        </pc:sldMkLst>
      </pc:sldChg>
      <pc:sldChg chg="modSp mod">
        <pc:chgData name="Britta Culbertson" userId="a7b7ee09-5b9f-43b5-b146-a85d062dcfdb" providerId="ADAL" clId="{42B899CA-C74F-46DE-A4C0-17FE1D3773FC}" dt="2023-11-16T16:57:06.447" v="6" actId="14100"/>
        <pc:sldMkLst>
          <pc:docMk/>
          <pc:sldMk cId="0" sldId="266"/>
        </pc:sldMkLst>
        <pc:spChg chg="mod">
          <ac:chgData name="Britta Culbertson" userId="a7b7ee09-5b9f-43b5-b146-a85d062dcfdb" providerId="ADAL" clId="{42B899CA-C74F-46DE-A4C0-17FE1D3773FC}" dt="2023-11-16T16:56:57.688" v="5" actId="14100"/>
          <ac:spMkLst>
            <pc:docMk/>
            <pc:sldMk cId="0" sldId="266"/>
            <ac:spMk id="352" creationId="{00000000-0000-0000-0000-000000000000}"/>
          </ac:spMkLst>
        </pc:spChg>
        <pc:spChg chg="mod">
          <ac:chgData name="Britta Culbertson" userId="a7b7ee09-5b9f-43b5-b146-a85d062dcfdb" providerId="ADAL" clId="{42B899CA-C74F-46DE-A4C0-17FE1D3773FC}" dt="2023-11-16T16:57:06.447" v="6" actId="14100"/>
          <ac:spMkLst>
            <pc:docMk/>
            <pc:sldMk cId="0" sldId="266"/>
            <ac:spMk id="353" creationId="{00000000-0000-0000-0000-000000000000}"/>
          </ac:spMkLst>
        </pc:spChg>
        <pc:spChg chg="mod">
          <ac:chgData name="Britta Culbertson" userId="a7b7ee09-5b9f-43b5-b146-a85d062dcfdb" providerId="ADAL" clId="{42B899CA-C74F-46DE-A4C0-17FE1D3773FC}" dt="2023-11-16T16:56:18.615" v="2" actId="2711"/>
          <ac:spMkLst>
            <pc:docMk/>
            <pc:sldMk cId="0" sldId="266"/>
            <ac:spMk id="354" creationId="{00000000-0000-0000-0000-000000000000}"/>
          </ac:spMkLst>
        </pc:spChg>
        <pc:grpChg chg="mod">
          <ac:chgData name="Britta Culbertson" userId="a7b7ee09-5b9f-43b5-b146-a85d062dcfdb" providerId="ADAL" clId="{42B899CA-C74F-46DE-A4C0-17FE1D3773FC}" dt="2023-11-16T16:56:45.112" v="4" actId="1076"/>
          <ac:grpSpMkLst>
            <pc:docMk/>
            <pc:sldMk cId="0" sldId="266"/>
            <ac:grpSpMk id="350" creationId="{00000000-0000-0000-0000-000000000000}"/>
          </ac:grpSpMkLst>
        </pc:grpChg>
        <pc:picChg chg="mod">
          <ac:chgData name="Britta Culbertson" userId="a7b7ee09-5b9f-43b5-b146-a85d062dcfdb" providerId="ADAL" clId="{42B899CA-C74F-46DE-A4C0-17FE1D3773FC}" dt="2023-11-16T16:56:45.112" v="4" actId="1076"/>
          <ac:picMkLst>
            <pc:docMk/>
            <pc:sldMk cId="0" sldId="266"/>
            <ac:picMk id="355" creationId="{00000000-0000-0000-0000-000000000000}"/>
          </ac:picMkLst>
        </pc:picChg>
      </pc:sldChg>
      <pc:sldChg chg="delCm modNotesTx">
        <pc:chgData name="Britta Culbertson" userId="a7b7ee09-5b9f-43b5-b146-a85d062dcfdb" providerId="ADAL" clId="{42B899CA-C74F-46DE-A4C0-17FE1D3773FC}" dt="2023-11-16T22:11:30.429" v="177" actId="20577"/>
        <pc:sldMkLst>
          <pc:docMk/>
          <pc:sldMk cId="0" sldId="268"/>
        </pc:sldMkLst>
        <pc:extLst>
          <p:ext xmlns:p="http://schemas.openxmlformats.org/presentationml/2006/main" uri="{D6D511B9-2390-475A-947B-AFAB55BFBCF1}">
            <pc226:cmChg xmlns:pc226="http://schemas.microsoft.com/office/powerpoint/2022/06/main/command" chg="del">
              <pc226:chgData name="Britta Culbertson" userId="a7b7ee09-5b9f-43b5-b146-a85d062dcfdb" providerId="ADAL" clId="{42B899CA-C74F-46DE-A4C0-17FE1D3773FC}" dt="2023-11-16T16:53:14.937" v="0"/>
              <pc2:cmMkLst xmlns:pc2="http://schemas.microsoft.com/office/powerpoint/2019/9/main/command">
                <pc:docMk/>
                <pc:sldMk cId="0" sldId="268"/>
                <pc2:cmMk id="{5D2EADE9-8FF3-48CC-B5DA-F2D39B941BEF}"/>
              </pc2:cmMkLst>
            </pc226:cmChg>
          </p:ext>
        </pc:extLst>
      </pc:sldChg>
      <pc:sldChg chg="modNotesTx">
        <pc:chgData name="Britta Culbertson" userId="a7b7ee09-5b9f-43b5-b146-a85d062dcfdb" providerId="ADAL" clId="{42B899CA-C74F-46DE-A4C0-17FE1D3773FC}" dt="2023-11-16T22:13:23.903" v="221" actId="20577"/>
        <pc:sldMkLst>
          <pc:docMk/>
          <pc:sldMk cId="0" sldId="269"/>
        </pc:sldMkLst>
      </pc:sldChg>
      <pc:sldChg chg="del">
        <pc:chgData name="Britta Culbertson" userId="a7b7ee09-5b9f-43b5-b146-a85d062dcfdb" providerId="ADAL" clId="{42B899CA-C74F-46DE-A4C0-17FE1D3773FC}" dt="2023-11-16T16:55:26.651" v="1" actId="2696"/>
        <pc:sldMkLst>
          <pc:docMk/>
          <pc:sldMk cId="0" sldId="271"/>
        </pc:sldMkLst>
      </pc:sldChg>
      <pc:sldChg chg="modNotesTx">
        <pc:chgData name="Britta Culbertson" userId="a7b7ee09-5b9f-43b5-b146-a85d062dcfdb" providerId="ADAL" clId="{42B899CA-C74F-46DE-A4C0-17FE1D3773FC}" dt="2023-11-16T22:13:46.926" v="249" actId="20577"/>
        <pc:sldMkLst>
          <pc:docMk/>
          <pc:sldMk cId="0" sldId="275"/>
        </pc:sldMkLst>
      </pc:sldChg>
      <pc:sldMasterChg chg="delSldLayout">
        <pc:chgData name="Britta Culbertson" userId="a7b7ee09-5b9f-43b5-b146-a85d062dcfdb" providerId="ADAL" clId="{42B899CA-C74F-46DE-A4C0-17FE1D3773FC}" dt="2023-11-16T16:55:26.651" v="1" actId="2696"/>
        <pc:sldMasterMkLst>
          <pc:docMk/>
          <pc:sldMasterMk cId="0" sldId="2147483682"/>
        </pc:sldMasterMkLst>
        <pc:sldLayoutChg chg="del">
          <pc:chgData name="Britta Culbertson" userId="a7b7ee09-5b9f-43b5-b146-a85d062dcfdb" providerId="ADAL" clId="{42B899CA-C74F-46DE-A4C0-17FE1D3773FC}" dt="2023-11-16T16:55:26.651" v="1" actId="2696"/>
          <pc:sldLayoutMkLst>
            <pc:docMk/>
            <pc:sldMasterMk cId="0" sldId="2147483682"/>
            <pc:sldLayoutMk cId="0" sldId="2147483679"/>
          </pc:sldLayoutMkLst>
        </pc:sldLayoutChg>
      </pc:sldMasterChg>
    </pc:docChg>
  </pc:docChgLst>
  <pc:docChgLst>
    <pc:chgData name="Laakea Laano" userId="ca446a4b-9261-4690-ab48-d3d07147934a" providerId="ADAL" clId="{9CCE24DD-1292-44F0-9299-909E0E1A6021}"/>
    <pc:docChg chg="undo custSel modSld">
      <pc:chgData name="Laakea Laano" userId="ca446a4b-9261-4690-ab48-d3d07147934a" providerId="ADAL" clId="{9CCE24DD-1292-44F0-9299-909E0E1A6021}" dt="2023-10-06T17:27:56.816" v="98" actId="14100"/>
      <pc:docMkLst>
        <pc:docMk/>
      </pc:docMkLst>
      <pc:sldChg chg="modSp mod">
        <pc:chgData name="Laakea Laano" userId="ca446a4b-9261-4690-ab48-d3d07147934a" providerId="ADAL" clId="{9CCE24DD-1292-44F0-9299-909E0E1A6021}" dt="2023-10-06T17:07:41.270" v="0" actId="167"/>
        <pc:sldMkLst>
          <pc:docMk/>
          <pc:sldMk cId="0" sldId="259"/>
        </pc:sldMkLst>
        <pc:grpChg chg="ord">
          <ac:chgData name="Laakea Laano" userId="ca446a4b-9261-4690-ab48-d3d07147934a" providerId="ADAL" clId="{9CCE24DD-1292-44F0-9299-909E0E1A6021}" dt="2023-10-06T17:07:41.270" v="0" actId="167"/>
          <ac:grpSpMkLst>
            <pc:docMk/>
            <pc:sldMk cId="0" sldId="259"/>
            <ac:grpSpMk id="259" creationId="{00000000-0000-0000-0000-000000000000}"/>
          </ac:grpSpMkLst>
        </pc:grpChg>
      </pc:sldChg>
      <pc:sldChg chg="modSp mod">
        <pc:chgData name="Laakea Laano" userId="ca446a4b-9261-4690-ab48-d3d07147934a" providerId="ADAL" clId="{9CCE24DD-1292-44F0-9299-909E0E1A6021}" dt="2023-10-06T17:09:26.178" v="2" actId="1076"/>
        <pc:sldMkLst>
          <pc:docMk/>
          <pc:sldMk cId="0" sldId="260"/>
        </pc:sldMkLst>
        <pc:spChg chg="mod">
          <ac:chgData name="Laakea Laano" userId="ca446a4b-9261-4690-ab48-d3d07147934a" providerId="ADAL" clId="{9CCE24DD-1292-44F0-9299-909E0E1A6021}" dt="2023-10-06T17:09:26.178" v="2" actId="1076"/>
          <ac:spMkLst>
            <pc:docMk/>
            <pc:sldMk cId="0" sldId="260"/>
            <ac:spMk id="272" creationId="{00000000-0000-0000-0000-000000000000}"/>
          </ac:spMkLst>
        </pc:spChg>
        <pc:picChg chg="mod">
          <ac:chgData name="Laakea Laano" userId="ca446a4b-9261-4690-ab48-d3d07147934a" providerId="ADAL" clId="{9CCE24DD-1292-44F0-9299-909E0E1A6021}" dt="2023-10-06T17:08:02.164" v="1" actId="14100"/>
          <ac:picMkLst>
            <pc:docMk/>
            <pc:sldMk cId="0" sldId="260"/>
            <ac:picMk id="277" creationId="{00000000-0000-0000-0000-000000000000}"/>
          </ac:picMkLst>
        </pc:picChg>
      </pc:sldChg>
      <pc:sldChg chg="modSp mod">
        <pc:chgData name="Laakea Laano" userId="ca446a4b-9261-4690-ab48-d3d07147934a" providerId="ADAL" clId="{9CCE24DD-1292-44F0-9299-909E0E1A6021}" dt="2023-10-06T17:27:56.816" v="98" actId="14100"/>
        <pc:sldMkLst>
          <pc:docMk/>
          <pc:sldMk cId="0" sldId="261"/>
        </pc:sldMkLst>
        <pc:spChg chg="mod">
          <ac:chgData name="Laakea Laano" userId="ca446a4b-9261-4690-ab48-d3d07147934a" providerId="ADAL" clId="{9CCE24DD-1292-44F0-9299-909E0E1A6021}" dt="2023-10-06T17:15:57.368" v="16" actId="1037"/>
          <ac:spMkLst>
            <pc:docMk/>
            <pc:sldMk cId="0" sldId="261"/>
            <ac:spMk id="286" creationId="{00000000-0000-0000-0000-000000000000}"/>
          </ac:spMkLst>
        </pc:spChg>
        <pc:spChg chg="mod">
          <ac:chgData name="Laakea Laano" userId="ca446a4b-9261-4690-ab48-d3d07147934a" providerId="ADAL" clId="{9CCE24DD-1292-44F0-9299-909E0E1A6021}" dt="2023-10-06T17:15:37.108" v="13" actId="1076"/>
          <ac:spMkLst>
            <pc:docMk/>
            <pc:sldMk cId="0" sldId="261"/>
            <ac:spMk id="287" creationId="{00000000-0000-0000-0000-000000000000}"/>
          </ac:spMkLst>
        </pc:spChg>
        <pc:spChg chg="mod">
          <ac:chgData name="Laakea Laano" userId="ca446a4b-9261-4690-ab48-d3d07147934a" providerId="ADAL" clId="{9CCE24DD-1292-44F0-9299-909E0E1A6021}" dt="2023-10-06T17:15:28.556" v="12" actId="1076"/>
          <ac:spMkLst>
            <pc:docMk/>
            <pc:sldMk cId="0" sldId="261"/>
            <ac:spMk id="290" creationId="{00000000-0000-0000-0000-000000000000}"/>
          </ac:spMkLst>
        </pc:spChg>
        <pc:picChg chg="mod ord">
          <ac:chgData name="Laakea Laano" userId="ca446a4b-9261-4690-ab48-d3d07147934a" providerId="ADAL" clId="{9CCE24DD-1292-44F0-9299-909E0E1A6021}" dt="2023-10-06T17:15:10.712" v="11" actId="14100"/>
          <ac:picMkLst>
            <pc:docMk/>
            <pc:sldMk cId="0" sldId="261"/>
            <ac:picMk id="285" creationId="{00000000-0000-0000-0000-000000000000}"/>
          </ac:picMkLst>
        </pc:picChg>
        <pc:picChg chg="mod">
          <ac:chgData name="Laakea Laano" userId="ca446a4b-9261-4690-ab48-d3d07147934a" providerId="ADAL" clId="{9CCE24DD-1292-44F0-9299-909E0E1A6021}" dt="2023-10-06T17:15:57.368" v="16" actId="1037"/>
          <ac:picMkLst>
            <pc:docMk/>
            <pc:sldMk cId="0" sldId="261"/>
            <ac:picMk id="288" creationId="{00000000-0000-0000-0000-000000000000}"/>
          </ac:picMkLst>
        </pc:picChg>
        <pc:picChg chg="mod">
          <ac:chgData name="Laakea Laano" userId="ca446a4b-9261-4690-ab48-d3d07147934a" providerId="ADAL" clId="{9CCE24DD-1292-44F0-9299-909E0E1A6021}" dt="2023-10-06T17:27:56.816" v="98" actId="14100"/>
          <ac:picMkLst>
            <pc:docMk/>
            <pc:sldMk cId="0" sldId="261"/>
            <ac:picMk id="289" creationId="{00000000-0000-0000-0000-000000000000}"/>
          </ac:picMkLst>
        </pc:picChg>
      </pc:sldChg>
      <pc:sldChg chg="modSp mod">
        <pc:chgData name="Laakea Laano" userId="ca446a4b-9261-4690-ab48-d3d07147934a" providerId="ADAL" clId="{9CCE24DD-1292-44F0-9299-909E0E1A6021}" dt="2023-10-06T17:17:06.656" v="24" actId="1076"/>
        <pc:sldMkLst>
          <pc:docMk/>
          <pc:sldMk cId="0" sldId="262"/>
        </pc:sldMkLst>
        <pc:spChg chg="mod">
          <ac:chgData name="Laakea Laano" userId="ca446a4b-9261-4690-ab48-d3d07147934a" providerId="ADAL" clId="{9CCE24DD-1292-44F0-9299-909E0E1A6021}" dt="2023-10-06T17:17:06.656" v="24" actId="1076"/>
          <ac:spMkLst>
            <pc:docMk/>
            <pc:sldMk cId="0" sldId="262"/>
            <ac:spMk id="299" creationId="{00000000-0000-0000-0000-000000000000}"/>
          </ac:spMkLst>
        </pc:spChg>
        <pc:spChg chg="mod">
          <ac:chgData name="Laakea Laano" userId="ca446a4b-9261-4690-ab48-d3d07147934a" providerId="ADAL" clId="{9CCE24DD-1292-44F0-9299-909E0E1A6021}" dt="2023-10-06T17:16:34.352" v="17" actId="1076"/>
          <ac:spMkLst>
            <pc:docMk/>
            <pc:sldMk cId="0" sldId="262"/>
            <ac:spMk id="303" creationId="{00000000-0000-0000-0000-000000000000}"/>
          </ac:spMkLst>
        </pc:spChg>
        <pc:picChg chg="mod">
          <ac:chgData name="Laakea Laano" userId="ca446a4b-9261-4690-ab48-d3d07147934a" providerId="ADAL" clId="{9CCE24DD-1292-44F0-9299-909E0E1A6021}" dt="2023-10-06T17:16:56.021" v="23" actId="1038"/>
          <ac:picMkLst>
            <pc:docMk/>
            <pc:sldMk cId="0" sldId="262"/>
            <ac:picMk id="301" creationId="{00000000-0000-0000-0000-000000000000}"/>
          </ac:picMkLst>
        </pc:picChg>
        <pc:picChg chg="mod">
          <ac:chgData name="Laakea Laano" userId="ca446a4b-9261-4690-ab48-d3d07147934a" providerId="ADAL" clId="{9CCE24DD-1292-44F0-9299-909E0E1A6021}" dt="2023-10-06T17:16:34.352" v="17" actId="1076"/>
          <ac:picMkLst>
            <pc:docMk/>
            <pc:sldMk cId="0" sldId="262"/>
            <ac:picMk id="302" creationId="{00000000-0000-0000-0000-000000000000}"/>
          </ac:picMkLst>
        </pc:picChg>
      </pc:sldChg>
      <pc:sldChg chg="modSp mod">
        <pc:chgData name="Laakea Laano" userId="ca446a4b-9261-4690-ab48-d3d07147934a" providerId="ADAL" clId="{9CCE24DD-1292-44F0-9299-909E0E1A6021}" dt="2023-10-06T17:18:56.106" v="37" actId="1036"/>
        <pc:sldMkLst>
          <pc:docMk/>
          <pc:sldMk cId="0" sldId="263"/>
        </pc:sldMkLst>
        <pc:spChg chg="mod">
          <ac:chgData name="Laakea Laano" userId="ca446a4b-9261-4690-ab48-d3d07147934a" providerId="ADAL" clId="{9CCE24DD-1292-44F0-9299-909E0E1A6021}" dt="2023-10-06T17:17:26.034" v="25" actId="1076"/>
          <ac:spMkLst>
            <pc:docMk/>
            <pc:sldMk cId="0" sldId="263"/>
            <ac:spMk id="315" creationId="{00000000-0000-0000-0000-000000000000}"/>
          </ac:spMkLst>
        </pc:spChg>
        <pc:spChg chg="mod">
          <ac:chgData name="Laakea Laano" userId="ca446a4b-9261-4690-ab48-d3d07147934a" providerId="ADAL" clId="{9CCE24DD-1292-44F0-9299-909E0E1A6021}" dt="2023-10-06T17:18:31.170" v="32" actId="1076"/>
          <ac:spMkLst>
            <pc:docMk/>
            <pc:sldMk cId="0" sldId="263"/>
            <ac:spMk id="316" creationId="{00000000-0000-0000-0000-000000000000}"/>
          </ac:spMkLst>
        </pc:spChg>
        <pc:spChg chg="mod">
          <ac:chgData name="Laakea Laano" userId="ca446a4b-9261-4690-ab48-d3d07147934a" providerId="ADAL" clId="{9CCE24DD-1292-44F0-9299-909E0E1A6021}" dt="2023-10-06T17:18:56.106" v="37" actId="1036"/>
          <ac:spMkLst>
            <pc:docMk/>
            <pc:sldMk cId="0" sldId="263"/>
            <ac:spMk id="317" creationId="{00000000-0000-0000-0000-000000000000}"/>
          </ac:spMkLst>
        </pc:spChg>
        <pc:picChg chg="mod">
          <ac:chgData name="Laakea Laano" userId="ca446a4b-9261-4690-ab48-d3d07147934a" providerId="ADAL" clId="{9CCE24DD-1292-44F0-9299-909E0E1A6021}" dt="2023-10-06T17:18:56.106" v="37" actId="1036"/>
          <ac:picMkLst>
            <pc:docMk/>
            <pc:sldMk cId="0" sldId="263"/>
            <ac:picMk id="312" creationId="{00000000-0000-0000-0000-000000000000}"/>
          </ac:picMkLst>
        </pc:picChg>
        <pc:picChg chg="mod">
          <ac:chgData name="Laakea Laano" userId="ca446a4b-9261-4690-ab48-d3d07147934a" providerId="ADAL" clId="{9CCE24DD-1292-44F0-9299-909E0E1A6021}" dt="2023-10-06T17:18:07.102" v="29" actId="1076"/>
          <ac:picMkLst>
            <pc:docMk/>
            <pc:sldMk cId="0" sldId="263"/>
            <ac:picMk id="313" creationId="{00000000-0000-0000-0000-000000000000}"/>
          </ac:picMkLst>
        </pc:picChg>
        <pc:picChg chg="mod">
          <ac:chgData name="Laakea Laano" userId="ca446a4b-9261-4690-ab48-d3d07147934a" providerId="ADAL" clId="{9CCE24DD-1292-44F0-9299-909E0E1A6021}" dt="2023-10-06T17:18:31.170" v="32" actId="1076"/>
          <ac:picMkLst>
            <pc:docMk/>
            <pc:sldMk cId="0" sldId="263"/>
            <ac:picMk id="314" creationId="{00000000-0000-0000-0000-000000000000}"/>
          </ac:picMkLst>
        </pc:picChg>
        <pc:picChg chg="mod">
          <ac:chgData name="Laakea Laano" userId="ca446a4b-9261-4690-ab48-d3d07147934a" providerId="ADAL" clId="{9CCE24DD-1292-44F0-9299-909E0E1A6021}" dt="2023-10-06T17:18:10.814" v="30" actId="1076"/>
          <ac:picMkLst>
            <pc:docMk/>
            <pc:sldMk cId="0" sldId="263"/>
            <ac:picMk id="320" creationId="{00000000-0000-0000-0000-000000000000}"/>
          </ac:picMkLst>
        </pc:picChg>
      </pc:sldChg>
      <pc:sldChg chg="modSp mod">
        <pc:chgData name="Laakea Laano" userId="ca446a4b-9261-4690-ab48-d3d07147934a" providerId="ADAL" clId="{9CCE24DD-1292-44F0-9299-909E0E1A6021}" dt="2023-10-06T17:27:19.279" v="97" actId="1076"/>
        <pc:sldMkLst>
          <pc:docMk/>
          <pc:sldMk cId="0" sldId="264"/>
        </pc:sldMkLst>
        <pc:spChg chg="mod">
          <ac:chgData name="Laakea Laano" userId="ca446a4b-9261-4690-ab48-d3d07147934a" providerId="ADAL" clId="{9CCE24DD-1292-44F0-9299-909E0E1A6021}" dt="2023-10-06T17:19:25.380" v="43" actId="1037"/>
          <ac:spMkLst>
            <pc:docMk/>
            <pc:sldMk cId="0" sldId="264"/>
            <ac:spMk id="329" creationId="{00000000-0000-0000-0000-000000000000}"/>
          </ac:spMkLst>
        </pc:spChg>
        <pc:spChg chg="mod">
          <ac:chgData name="Laakea Laano" userId="ca446a4b-9261-4690-ab48-d3d07147934a" providerId="ADAL" clId="{9CCE24DD-1292-44F0-9299-909E0E1A6021}" dt="2023-10-06T17:27:19.279" v="97" actId="1076"/>
          <ac:spMkLst>
            <pc:docMk/>
            <pc:sldMk cId="0" sldId="264"/>
            <ac:spMk id="330" creationId="{00000000-0000-0000-0000-000000000000}"/>
          </ac:spMkLst>
        </pc:spChg>
        <pc:picChg chg="mod">
          <ac:chgData name="Laakea Laano" userId="ca446a4b-9261-4690-ab48-d3d07147934a" providerId="ADAL" clId="{9CCE24DD-1292-44F0-9299-909E0E1A6021}" dt="2023-10-06T17:19:25.380" v="43" actId="1037"/>
          <ac:picMkLst>
            <pc:docMk/>
            <pc:sldMk cId="0" sldId="264"/>
            <ac:picMk id="327" creationId="{00000000-0000-0000-0000-000000000000}"/>
          </ac:picMkLst>
        </pc:picChg>
        <pc:picChg chg="mod">
          <ac:chgData name="Laakea Laano" userId="ca446a4b-9261-4690-ab48-d3d07147934a" providerId="ADAL" clId="{9CCE24DD-1292-44F0-9299-909E0E1A6021}" dt="2023-10-06T17:27:19.279" v="97" actId="1076"/>
          <ac:picMkLst>
            <pc:docMk/>
            <pc:sldMk cId="0" sldId="264"/>
            <ac:picMk id="328" creationId="{00000000-0000-0000-0000-000000000000}"/>
          </ac:picMkLst>
        </pc:picChg>
      </pc:sldChg>
      <pc:sldChg chg="modSp mod">
        <pc:chgData name="Laakea Laano" userId="ca446a4b-9261-4690-ab48-d3d07147934a" providerId="ADAL" clId="{9CCE24DD-1292-44F0-9299-909E0E1A6021}" dt="2023-10-06T17:27:02.011" v="96" actId="1076"/>
        <pc:sldMkLst>
          <pc:docMk/>
          <pc:sldMk cId="0" sldId="265"/>
        </pc:sldMkLst>
        <pc:spChg chg="mod">
          <ac:chgData name="Laakea Laano" userId="ca446a4b-9261-4690-ab48-d3d07147934a" providerId="ADAL" clId="{9CCE24DD-1292-44F0-9299-909E0E1A6021}" dt="2023-10-06T17:27:02.011" v="96" actId="1076"/>
          <ac:spMkLst>
            <pc:docMk/>
            <pc:sldMk cId="0" sldId="265"/>
            <ac:spMk id="339" creationId="{00000000-0000-0000-0000-000000000000}"/>
          </ac:spMkLst>
        </pc:spChg>
        <pc:spChg chg="mod">
          <ac:chgData name="Laakea Laano" userId="ca446a4b-9261-4690-ab48-d3d07147934a" providerId="ADAL" clId="{9CCE24DD-1292-44F0-9299-909E0E1A6021}" dt="2023-10-06T17:27:02.011" v="96" actId="1076"/>
          <ac:spMkLst>
            <pc:docMk/>
            <pc:sldMk cId="0" sldId="265"/>
            <ac:spMk id="341" creationId="{00000000-0000-0000-0000-000000000000}"/>
          </ac:spMkLst>
        </pc:spChg>
        <pc:picChg chg="mod">
          <ac:chgData name="Laakea Laano" userId="ca446a4b-9261-4690-ab48-d3d07147934a" providerId="ADAL" clId="{9CCE24DD-1292-44F0-9299-909E0E1A6021}" dt="2023-10-06T17:27:02.011" v="96" actId="1076"/>
          <ac:picMkLst>
            <pc:docMk/>
            <pc:sldMk cId="0" sldId="265"/>
            <ac:picMk id="340" creationId="{00000000-0000-0000-0000-000000000000}"/>
          </ac:picMkLst>
        </pc:picChg>
        <pc:picChg chg="mod">
          <ac:chgData name="Laakea Laano" userId="ca446a4b-9261-4690-ab48-d3d07147934a" providerId="ADAL" clId="{9CCE24DD-1292-44F0-9299-909E0E1A6021}" dt="2023-10-06T17:27:02.011" v="96" actId="1076"/>
          <ac:picMkLst>
            <pc:docMk/>
            <pc:sldMk cId="0" sldId="265"/>
            <ac:picMk id="342" creationId="{00000000-0000-0000-0000-000000000000}"/>
          </ac:picMkLst>
        </pc:picChg>
      </pc:sldChg>
      <pc:sldChg chg="modSp mod">
        <pc:chgData name="Laakea Laano" userId="ca446a4b-9261-4690-ab48-d3d07147934a" providerId="ADAL" clId="{9CCE24DD-1292-44F0-9299-909E0E1A6021}" dt="2023-10-06T17:26:17.754" v="95" actId="14100"/>
        <pc:sldMkLst>
          <pc:docMk/>
          <pc:sldMk cId="0" sldId="266"/>
        </pc:sldMkLst>
        <pc:spChg chg="mod">
          <ac:chgData name="Laakea Laano" userId="ca446a4b-9261-4690-ab48-d3d07147934a" providerId="ADAL" clId="{9CCE24DD-1292-44F0-9299-909E0E1A6021}" dt="2023-10-06T17:22:01.616" v="66" actId="1035"/>
          <ac:spMkLst>
            <pc:docMk/>
            <pc:sldMk cId="0" sldId="266"/>
            <ac:spMk id="353" creationId="{00000000-0000-0000-0000-000000000000}"/>
          </ac:spMkLst>
        </pc:spChg>
        <pc:grpChg chg="mod">
          <ac:chgData name="Laakea Laano" userId="ca446a4b-9261-4690-ab48-d3d07147934a" providerId="ADAL" clId="{9CCE24DD-1292-44F0-9299-909E0E1A6021}" dt="2023-10-06T17:22:01.616" v="66" actId="1035"/>
          <ac:grpSpMkLst>
            <pc:docMk/>
            <pc:sldMk cId="0" sldId="266"/>
            <ac:grpSpMk id="350" creationId="{00000000-0000-0000-0000-000000000000}"/>
          </ac:grpSpMkLst>
        </pc:grpChg>
        <pc:picChg chg="mod">
          <ac:chgData name="Laakea Laano" userId="ca446a4b-9261-4690-ab48-d3d07147934a" providerId="ADAL" clId="{9CCE24DD-1292-44F0-9299-909E0E1A6021}" dt="2023-10-06T17:26:17.754" v="95" actId="14100"/>
          <ac:picMkLst>
            <pc:docMk/>
            <pc:sldMk cId="0" sldId="266"/>
            <ac:picMk id="355" creationId="{00000000-0000-0000-0000-000000000000}"/>
          </ac:picMkLst>
        </pc:picChg>
      </pc:sldChg>
      <pc:sldChg chg="modSp mod">
        <pc:chgData name="Laakea Laano" userId="ca446a4b-9261-4690-ab48-d3d07147934a" providerId="ADAL" clId="{9CCE24DD-1292-44F0-9299-909E0E1A6021}" dt="2023-10-06T17:22:59.982" v="82" actId="1038"/>
        <pc:sldMkLst>
          <pc:docMk/>
          <pc:sldMk cId="0" sldId="267"/>
        </pc:sldMkLst>
        <pc:picChg chg="mod">
          <ac:chgData name="Laakea Laano" userId="ca446a4b-9261-4690-ab48-d3d07147934a" providerId="ADAL" clId="{9CCE24DD-1292-44F0-9299-909E0E1A6021}" dt="2023-10-06T17:22:30.021" v="69" actId="14100"/>
          <ac:picMkLst>
            <pc:docMk/>
            <pc:sldMk cId="0" sldId="267"/>
            <ac:picMk id="364" creationId="{00000000-0000-0000-0000-000000000000}"/>
          </ac:picMkLst>
        </pc:picChg>
        <pc:picChg chg="mod ord">
          <ac:chgData name="Laakea Laano" userId="ca446a4b-9261-4690-ab48-d3d07147934a" providerId="ADAL" clId="{9CCE24DD-1292-44F0-9299-909E0E1A6021}" dt="2023-10-06T17:22:59.982" v="82" actId="1038"/>
          <ac:picMkLst>
            <pc:docMk/>
            <pc:sldMk cId="0" sldId="267"/>
            <ac:picMk id="366" creationId="{00000000-0000-0000-0000-000000000000}"/>
          </ac:picMkLst>
        </pc:picChg>
        <pc:picChg chg="mod">
          <ac:chgData name="Laakea Laano" userId="ca446a4b-9261-4690-ab48-d3d07147934a" providerId="ADAL" clId="{9CCE24DD-1292-44F0-9299-909E0E1A6021}" dt="2023-10-06T17:22:38.394" v="70" actId="1076"/>
          <ac:picMkLst>
            <pc:docMk/>
            <pc:sldMk cId="0" sldId="267"/>
            <ac:picMk id="369" creationId="{00000000-0000-0000-0000-000000000000}"/>
          </ac:picMkLst>
        </pc:picChg>
      </pc:sldChg>
      <pc:sldChg chg="modSp mod">
        <pc:chgData name="Laakea Laano" userId="ca446a4b-9261-4690-ab48-d3d07147934a" providerId="ADAL" clId="{9CCE24DD-1292-44F0-9299-909E0E1A6021}" dt="2023-10-06T17:25:48.088" v="94" actId="14100"/>
        <pc:sldMkLst>
          <pc:docMk/>
          <pc:sldMk cId="0" sldId="268"/>
        </pc:sldMkLst>
        <pc:picChg chg="mod">
          <ac:chgData name="Laakea Laano" userId="ca446a4b-9261-4690-ab48-d3d07147934a" providerId="ADAL" clId="{9CCE24DD-1292-44F0-9299-909E0E1A6021}" dt="2023-10-06T17:25:48.088" v="94" actId="14100"/>
          <ac:picMkLst>
            <pc:docMk/>
            <pc:sldMk cId="0" sldId="268"/>
            <ac:picMk id="376" creationId="{00000000-0000-0000-0000-000000000000}"/>
          </ac:picMkLst>
        </pc:picChg>
        <pc:picChg chg="mod">
          <ac:chgData name="Laakea Laano" userId="ca446a4b-9261-4690-ab48-d3d07147934a" providerId="ADAL" clId="{9CCE24DD-1292-44F0-9299-909E0E1A6021}" dt="2023-10-06T17:23:25.241" v="87" actId="1076"/>
          <ac:picMkLst>
            <pc:docMk/>
            <pc:sldMk cId="0" sldId="268"/>
            <ac:picMk id="378" creationId="{00000000-0000-0000-0000-000000000000}"/>
          </ac:picMkLst>
        </pc:picChg>
      </pc:sldChg>
      <pc:sldChg chg="addSp delSp modSp mod">
        <pc:chgData name="Laakea Laano" userId="ca446a4b-9261-4690-ab48-d3d07147934a" providerId="ADAL" clId="{9CCE24DD-1292-44F0-9299-909E0E1A6021}" dt="2023-10-06T17:25:07.888" v="93"/>
        <pc:sldMkLst>
          <pc:docMk/>
          <pc:sldMk cId="0" sldId="271"/>
        </pc:sldMkLst>
        <pc:picChg chg="add mod">
          <ac:chgData name="Laakea Laano" userId="ca446a4b-9261-4690-ab48-d3d07147934a" providerId="ADAL" clId="{9CCE24DD-1292-44F0-9299-909E0E1A6021}" dt="2023-10-06T17:25:07.888" v="93"/>
          <ac:picMkLst>
            <pc:docMk/>
            <pc:sldMk cId="0" sldId="271"/>
            <ac:picMk id="2" creationId="{143FF39C-9709-DA29-E19A-3BA40F5AED6B}"/>
          </ac:picMkLst>
        </pc:picChg>
        <pc:picChg chg="add mod">
          <ac:chgData name="Laakea Laano" userId="ca446a4b-9261-4690-ab48-d3d07147934a" providerId="ADAL" clId="{9CCE24DD-1292-44F0-9299-909E0E1A6021}" dt="2023-10-06T17:25:07.888" v="93"/>
          <ac:picMkLst>
            <pc:docMk/>
            <pc:sldMk cId="0" sldId="271"/>
            <ac:picMk id="3" creationId="{271102E8-C8D8-7221-3320-E09410DC8A00}"/>
          </ac:picMkLst>
        </pc:picChg>
        <pc:picChg chg="add mod">
          <ac:chgData name="Laakea Laano" userId="ca446a4b-9261-4690-ab48-d3d07147934a" providerId="ADAL" clId="{9CCE24DD-1292-44F0-9299-909E0E1A6021}" dt="2023-10-06T17:25:07.888" v="93"/>
          <ac:picMkLst>
            <pc:docMk/>
            <pc:sldMk cId="0" sldId="271"/>
            <ac:picMk id="4" creationId="{C03660D1-9C61-33C1-9098-FAB87E48218F}"/>
          </ac:picMkLst>
        </pc:picChg>
        <pc:picChg chg="del">
          <ac:chgData name="Laakea Laano" userId="ca446a4b-9261-4690-ab48-d3d07147934a" providerId="ADAL" clId="{9CCE24DD-1292-44F0-9299-909E0E1A6021}" dt="2023-10-06T17:24:48.611" v="92" actId="478"/>
          <ac:picMkLst>
            <pc:docMk/>
            <pc:sldMk cId="0" sldId="271"/>
            <ac:picMk id="404" creationId="{00000000-0000-0000-0000-000000000000}"/>
          </ac:picMkLst>
        </pc:picChg>
        <pc:picChg chg="del">
          <ac:chgData name="Laakea Laano" userId="ca446a4b-9261-4690-ab48-d3d07147934a" providerId="ADAL" clId="{9CCE24DD-1292-44F0-9299-909E0E1A6021}" dt="2023-10-06T17:24:48.611" v="92" actId="478"/>
          <ac:picMkLst>
            <pc:docMk/>
            <pc:sldMk cId="0" sldId="271"/>
            <ac:picMk id="405" creationId="{00000000-0000-0000-0000-000000000000}"/>
          </ac:picMkLst>
        </pc:picChg>
        <pc:picChg chg="del">
          <ac:chgData name="Laakea Laano" userId="ca446a4b-9261-4690-ab48-d3d07147934a" providerId="ADAL" clId="{9CCE24DD-1292-44F0-9299-909E0E1A6021}" dt="2023-10-06T17:24:48.611" v="92" actId="478"/>
          <ac:picMkLst>
            <pc:docMk/>
            <pc:sldMk cId="0" sldId="271"/>
            <ac:picMk id="407" creationId="{00000000-0000-0000-0000-000000000000}"/>
          </ac:picMkLst>
        </pc:picChg>
      </pc:sldChg>
      <pc:sldChg chg="modSp mod">
        <pc:chgData name="Laakea Laano" userId="ca446a4b-9261-4690-ab48-d3d07147934a" providerId="ADAL" clId="{9CCE24DD-1292-44F0-9299-909E0E1A6021}" dt="2023-10-06T17:24:17.280" v="91" actId="1076"/>
        <pc:sldMkLst>
          <pc:docMk/>
          <pc:sldMk cId="0" sldId="275"/>
        </pc:sldMkLst>
        <pc:picChg chg="mod">
          <ac:chgData name="Laakea Laano" userId="ca446a4b-9261-4690-ab48-d3d07147934a" providerId="ADAL" clId="{9CCE24DD-1292-44F0-9299-909E0E1A6021}" dt="2023-10-06T17:24:13.691" v="90" actId="1076"/>
          <ac:picMkLst>
            <pc:docMk/>
            <pc:sldMk cId="0" sldId="275"/>
            <ac:picMk id="439" creationId="{00000000-0000-0000-0000-000000000000}"/>
          </ac:picMkLst>
        </pc:picChg>
        <pc:picChg chg="mod">
          <ac:chgData name="Laakea Laano" userId="ca446a4b-9261-4690-ab48-d3d07147934a" providerId="ADAL" clId="{9CCE24DD-1292-44F0-9299-909E0E1A6021}" dt="2023-10-06T17:24:17.280" v="91" actId="1076"/>
          <ac:picMkLst>
            <pc:docMk/>
            <pc:sldMk cId="0" sldId="275"/>
            <ac:picMk id="44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b="1" dirty="0"/>
              <a:t>INTRO SLIDE:</a:t>
            </a:r>
            <a:endParaRPr sz="1400" b="1" dirty="0"/>
          </a:p>
          <a:p>
            <a:pPr marL="0" lvl="0" indent="0" algn="l" rtl="0">
              <a:spcBef>
                <a:spcPts val="0"/>
              </a:spcBef>
              <a:spcAft>
                <a:spcPts val="0"/>
              </a:spcAft>
              <a:buClr>
                <a:schemeClr val="dk1"/>
              </a:buClr>
              <a:buSzPts val="1100"/>
              <a:buFont typeface="Arial"/>
              <a:buNone/>
            </a:pPr>
            <a:r>
              <a:rPr lang="en-US" sz="1400" dirty="0"/>
              <a:t>I am going to tell you how NOAA learns about our world and makes an impact from the surface of the sun to the bottom of the ocean and how you could be part of NOAA’s exciting work. </a:t>
            </a:r>
            <a:endParaRPr sz="1400" dirty="0"/>
          </a:p>
          <a:p>
            <a:pPr marL="0" lvl="0" indent="0" algn="l" rtl="0">
              <a:lnSpc>
                <a:spcPct val="100000"/>
              </a:lnSpc>
              <a:spcBef>
                <a:spcPts val="0"/>
              </a:spcBef>
              <a:spcAft>
                <a:spcPts val="0"/>
              </a:spcAft>
              <a:buSzPts val="1400"/>
              <a:buNone/>
            </a:pPr>
            <a:endParaRPr sz="1400" dirty="0"/>
          </a:p>
        </p:txBody>
      </p:sp>
      <p:sp>
        <p:nvSpPr>
          <p:cNvPr id="221" name="Google Shape;221;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0: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a:t>SLIDE 10 (NOS):</a:t>
            </a:r>
            <a:endParaRPr sz="1400" b="1"/>
          </a:p>
          <a:p>
            <a:pPr marL="0" lvl="0" indent="0" algn="l" rtl="0">
              <a:spcBef>
                <a:spcPts val="0"/>
              </a:spcBef>
              <a:spcAft>
                <a:spcPts val="0"/>
              </a:spcAft>
              <a:buClr>
                <a:schemeClr val="dk1"/>
              </a:buClr>
              <a:buSzPts val="1100"/>
              <a:buFont typeface="Arial"/>
              <a:buNone/>
            </a:pPr>
            <a:r>
              <a:rPr lang="en-US" sz="1400"/>
              <a:t>Like the marine sanctuaries and monuments, NOAA is responsible for conservation and protection in federally managed waters. NOAA staff works hard to address negative impacts to marine and human life like marine debris and oil spills. </a:t>
            </a:r>
            <a:endParaRPr sz="1400"/>
          </a:p>
          <a:p>
            <a:pPr marL="0" marR="0" lvl="0" indent="0" algn="l" rtl="0">
              <a:lnSpc>
                <a:spcPct val="100000"/>
              </a:lnSpc>
              <a:spcBef>
                <a:spcPts val="0"/>
              </a:spcBef>
              <a:spcAft>
                <a:spcPts val="0"/>
              </a:spcAft>
              <a:buSzPts val="1400"/>
              <a:buNone/>
            </a:pPr>
            <a:endParaRPr sz="3400"/>
          </a:p>
        </p:txBody>
      </p:sp>
      <p:sp>
        <p:nvSpPr>
          <p:cNvPr id="336" name="Google Shape;336;p10: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10</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1: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marR="0" lvl="0" indent="0" algn="l" rtl="0">
              <a:lnSpc>
                <a:spcPct val="100000"/>
              </a:lnSpc>
              <a:spcBef>
                <a:spcPts val="0"/>
              </a:spcBef>
              <a:spcAft>
                <a:spcPts val="0"/>
              </a:spcAft>
              <a:buSzPts val="1400"/>
              <a:buNone/>
            </a:pPr>
            <a:r>
              <a:rPr lang="en-US" sz="1100">
                <a:solidFill>
                  <a:srgbClr val="000000"/>
                </a:solidFill>
                <a:latin typeface="Arial"/>
                <a:ea typeface="Arial"/>
                <a:cs typeface="Arial"/>
                <a:sym typeface="Arial"/>
              </a:rPr>
              <a:t> </a:t>
            </a:r>
            <a:r>
              <a:rPr lang="en-US" sz="1400" b="1"/>
              <a:t>SLIDE 11 (OMAO):</a:t>
            </a:r>
            <a:endParaRPr sz="1400" b="1"/>
          </a:p>
          <a:p>
            <a:pPr marL="0" lvl="0" indent="0" algn="l" rtl="0">
              <a:spcBef>
                <a:spcPts val="0"/>
              </a:spcBef>
              <a:spcAft>
                <a:spcPts val="0"/>
              </a:spcAft>
              <a:buSzPts val="1100"/>
              <a:buNone/>
            </a:pPr>
            <a:r>
              <a:rPr lang="en-US" sz="1400"/>
              <a:t>The NOAA Commissioned Officer Corps (NOAA Corps) is one of the nation’s eight uniformed services, just like the military branches you might know like the Army or the Navy. These officers are responsible for the operation of NOAA’s fleet of ships and aircraft.</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US" sz="1400"/>
              <a:t>NOAA ships and their crew work in all types of marine environments from the smallest bays to the open ocean all in the name of science. NOAA’s larger aircraft fly into and around hurricanes to learn more about the storm and guide possible evacuation efforts. NOAA’s smaller aircraft fly much lower to study snow and soil moisture, collect imagery of coastlines, and help with emergencies. </a:t>
            </a:r>
            <a:endParaRPr sz="1100">
              <a:solidFill>
                <a:srgbClr val="000000"/>
              </a:solidFill>
              <a:latin typeface="Arial"/>
              <a:ea typeface="Arial"/>
              <a:cs typeface="Arial"/>
              <a:sym typeface="Arial"/>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Calibri"/>
              <a:buNone/>
            </a:pPr>
            <a:endParaRPr sz="3000"/>
          </a:p>
        </p:txBody>
      </p:sp>
      <p:sp>
        <p:nvSpPr>
          <p:cNvPr id="348" name="Google Shape;348;p11: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11</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2: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a:p>
            <a:pPr marL="0" lvl="0" indent="0" algn="l" rtl="0">
              <a:spcBef>
                <a:spcPts val="0"/>
              </a:spcBef>
              <a:spcAft>
                <a:spcPts val="0"/>
              </a:spcAft>
              <a:buClr>
                <a:schemeClr val="dk1"/>
              </a:buClr>
              <a:buSzPts val="1100"/>
              <a:buFont typeface="Arial"/>
              <a:buNone/>
            </a:pPr>
            <a:r>
              <a:rPr lang="en-US" sz="1400" b="1"/>
              <a:t>SLIDE 12 (Education): </a:t>
            </a:r>
            <a:endParaRPr sz="1400" b="1"/>
          </a:p>
          <a:p>
            <a:pPr marL="0" lvl="0" indent="0" algn="l" rtl="0">
              <a:spcBef>
                <a:spcPts val="0"/>
              </a:spcBef>
              <a:spcAft>
                <a:spcPts val="0"/>
              </a:spcAft>
              <a:buClr>
                <a:schemeClr val="dk1"/>
              </a:buClr>
              <a:buSzPts val="1100"/>
              <a:buFont typeface="Arial"/>
              <a:buNone/>
            </a:pPr>
            <a:r>
              <a:rPr lang="en-US" sz="1400"/>
              <a:t>NOAA also works with local communities to share our knowledge. We go to schools, community events, business, and local agencies to help people understand the world around them. </a:t>
            </a:r>
            <a:endParaRPr sz="3000"/>
          </a:p>
        </p:txBody>
      </p:sp>
      <p:sp>
        <p:nvSpPr>
          <p:cNvPr id="361" name="Google Shape;361;p12:notes"/>
          <p:cNvSpPr txBox="1">
            <a:spLocks noGrp="1"/>
          </p:cNvSpPr>
          <p:nvPr>
            <p:ph type="sldNum" idx="12"/>
          </p:nvPr>
        </p:nvSpPr>
        <p:spPr>
          <a:xfrm>
            <a:off x="3884613" y="8685215"/>
            <a:ext cx="2971800" cy="4587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12</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3: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dirty="0"/>
              <a:t>SLIDE 13 (Workforce):</a:t>
            </a:r>
            <a:endParaRPr sz="1400" b="1" dirty="0"/>
          </a:p>
          <a:p>
            <a:pPr marL="0" lvl="0" indent="0" algn="l" rtl="0">
              <a:spcBef>
                <a:spcPts val="0"/>
              </a:spcBef>
              <a:spcAft>
                <a:spcPts val="0"/>
              </a:spcAft>
              <a:buClr>
                <a:schemeClr val="dk1"/>
              </a:buClr>
              <a:buSzPts val="1100"/>
              <a:buFont typeface="Arial"/>
              <a:buNone/>
            </a:pPr>
            <a:r>
              <a:rPr lang="en-US" sz="1400" dirty="0"/>
              <a:t>One of the best things about NOAA is its people. The NOAA workforce includes folks who are some of the best and the brightest. Whether they are out doing research or  working behind the scenes the NOAA workforce all pulls together to provide all the services I talked about today. </a:t>
            </a:r>
            <a:endParaRPr sz="3000" dirty="0"/>
          </a:p>
        </p:txBody>
      </p:sp>
      <p:sp>
        <p:nvSpPr>
          <p:cNvPr id="373" name="Google Shape;373;p13:notes"/>
          <p:cNvSpPr txBox="1">
            <a:spLocks noGrp="1"/>
          </p:cNvSpPr>
          <p:nvPr>
            <p:ph type="sldNum" idx="12"/>
          </p:nvPr>
        </p:nvSpPr>
        <p:spPr>
          <a:xfrm>
            <a:off x="3884613" y="8685215"/>
            <a:ext cx="2971800" cy="4587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13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4: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b="1" dirty="0"/>
              <a:t>SLIDE 14 (Careers):</a:t>
            </a:r>
            <a:endParaRPr sz="1400" b="1" dirty="0"/>
          </a:p>
          <a:p>
            <a:pPr marL="0" lvl="0" indent="0" algn="l" rtl="0">
              <a:spcBef>
                <a:spcPts val="0"/>
              </a:spcBef>
              <a:spcAft>
                <a:spcPts val="0"/>
              </a:spcAft>
              <a:buClr>
                <a:schemeClr val="dk1"/>
              </a:buClr>
              <a:buSzPts val="1100"/>
              <a:buFont typeface="Arial"/>
              <a:buNone/>
            </a:pPr>
            <a:r>
              <a:rPr lang="en-US" sz="1400" dirty="0"/>
              <a:t>NOAA doesn’t just hire scientists, there are a lot of different jobs! Pretty much every career imaginable can be found at NOAA from educators, to divers, to law enforcement.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These are just some of those jobs people have at NOAA. </a:t>
            </a:r>
            <a:endParaRPr sz="1600" dirty="0"/>
          </a:p>
        </p:txBody>
      </p:sp>
      <p:sp>
        <p:nvSpPr>
          <p:cNvPr id="383" name="Google Shape;383;p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f265c1369a_0_1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f265c1369a_0_13:notes"/>
          <p:cNvSpPr txBox="1">
            <a:spLocks noGrp="1"/>
          </p:cNvSpPr>
          <p:nvPr>
            <p:ph type="body" idx="1"/>
          </p:nvPr>
        </p:nvSpPr>
        <p:spPr>
          <a:xfrm>
            <a:off x="914400" y="3300413"/>
            <a:ext cx="7315200" cy="27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b="1" dirty="0"/>
              <a:t>SLIDE 15 (Salaries):</a:t>
            </a:r>
            <a:endParaRPr sz="1400" b="1" dirty="0"/>
          </a:p>
          <a:p>
            <a:pPr marL="0" lvl="0" indent="0" algn="l" rtl="0">
              <a:spcBef>
                <a:spcPts val="0"/>
              </a:spcBef>
              <a:spcAft>
                <a:spcPts val="0"/>
              </a:spcAft>
              <a:buClr>
                <a:schemeClr val="dk1"/>
              </a:buClr>
              <a:buSzPts val="1100"/>
              <a:buFont typeface="Arial"/>
              <a:buNone/>
            </a:pPr>
            <a:r>
              <a:rPr lang="en-US" sz="1400" dirty="0"/>
              <a:t>Federal government jobs provide great salaries. Here are some examples of the average salaries at NOAA for select positions within the agency.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Federal employment also brings with it great benefits like vacation time, health insurance, and retirement.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Federal employment isn’t the only way to work for NOAA. Students often come to work with us through a program called Pathways where you can start interning with NOAA and work up to a full time position. Many employees also join through contracting positions.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is always looking for great people and it’s never too late to consider a career at the agency.</a:t>
            </a:r>
            <a:endParaRPr dirty="0"/>
          </a:p>
        </p:txBody>
      </p:sp>
      <p:sp>
        <p:nvSpPr>
          <p:cNvPr id="436" name="Google Shape;436;gf265c1369a_0_13: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5: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b="1"/>
              <a:t>SLIDE 15 (Internships):</a:t>
            </a:r>
            <a:endParaRPr sz="1400" b="1"/>
          </a:p>
          <a:p>
            <a:pPr marL="0" lvl="0" indent="0" algn="l" rtl="0">
              <a:spcBef>
                <a:spcPts val="0"/>
              </a:spcBef>
              <a:spcAft>
                <a:spcPts val="0"/>
              </a:spcAft>
              <a:buClr>
                <a:schemeClr val="dk1"/>
              </a:buClr>
              <a:buSzPts val="1100"/>
              <a:buFont typeface="Arial"/>
              <a:buNone/>
            </a:pPr>
            <a:r>
              <a:rPr lang="en-US" sz="1400"/>
              <a:t>But, you don’t have to wait until you are in a career to work at NOAA. We have many internships for high school students, undergraduates, and post-graduate students. </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US" sz="1400"/>
              <a:t>These are great ways to start learning about NOAA while exploring what you might want your career to be. </a:t>
            </a:r>
            <a:endParaRPr sz="1300"/>
          </a:p>
        </p:txBody>
      </p:sp>
      <p:sp>
        <p:nvSpPr>
          <p:cNvPr id="393" name="Google Shape;393;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8: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b="1"/>
              <a:t>END SLIDE:</a:t>
            </a:r>
            <a:endParaRPr sz="1400" b="1"/>
          </a:p>
          <a:p>
            <a:pPr marL="0" lvl="0" indent="0" algn="l" rtl="0">
              <a:spcBef>
                <a:spcPts val="0"/>
              </a:spcBef>
              <a:spcAft>
                <a:spcPts val="0"/>
              </a:spcAft>
              <a:buClr>
                <a:schemeClr val="dk1"/>
              </a:buClr>
              <a:buSzPts val="1100"/>
              <a:buFont typeface="Arial"/>
              <a:buNone/>
            </a:pPr>
            <a:r>
              <a:rPr lang="en-US" sz="1400"/>
              <a:t>Thank you very much for letting me come and speak to you about NOAA. Any questions? </a:t>
            </a:r>
            <a:endParaRPr sz="1200"/>
          </a:p>
        </p:txBody>
      </p:sp>
      <p:sp>
        <p:nvSpPr>
          <p:cNvPr id="411" name="Google Shape;411;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0: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2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b="1" dirty="0"/>
              <a:t>SLIDE 2 (NOAA):</a:t>
            </a:r>
            <a:endParaRPr sz="1400" b="1" dirty="0"/>
          </a:p>
          <a:p>
            <a:pPr marL="0" lvl="0" indent="0" algn="l" rtl="0">
              <a:spcBef>
                <a:spcPts val="0"/>
              </a:spcBef>
              <a:spcAft>
                <a:spcPts val="0"/>
              </a:spcAft>
              <a:buClr>
                <a:schemeClr val="dk1"/>
              </a:buClr>
              <a:buSzPts val="1100"/>
              <a:buFont typeface="Arial"/>
              <a:buNone/>
            </a:pPr>
            <a:r>
              <a:rPr lang="en-US" sz="1400" dirty="0"/>
              <a:t>The National Oceanic and Atmospheric Administration---NOAA--- is a United States federal government agency.  NOAA explores our ocean, coasts, climate and weather right here on Earth.  NOAA has satellites that take pictures from space, planes that can fly into hurricanes, and underwater robots that explore the deepest part of the ocean. </a:t>
            </a:r>
            <a:endParaRPr sz="1400" dirty="0"/>
          </a:p>
        </p:txBody>
      </p:sp>
      <p:sp>
        <p:nvSpPr>
          <p:cNvPr id="228" name="Google Shape;228;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3: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dirty="0"/>
              <a:t>SLIDE 3 (NWS):</a:t>
            </a:r>
            <a:endParaRPr sz="1400" b="1" dirty="0"/>
          </a:p>
          <a:p>
            <a:pPr marL="0" lvl="0" indent="0" algn="l" rtl="0">
              <a:spcBef>
                <a:spcPts val="0"/>
              </a:spcBef>
              <a:spcAft>
                <a:spcPts val="0"/>
              </a:spcAft>
              <a:buClr>
                <a:schemeClr val="dk1"/>
              </a:buClr>
              <a:buSzPts val="1100"/>
              <a:buFont typeface="Arial"/>
              <a:buNone/>
            </a:pPr>
            <a:r>
              <a:rPr lang="en-US" sz="1400" dirty="0"/>
              <a:t>Have you ever watched or heard someone explain what is happening with the weather ? They rely on NOAA for all of their data and information. </a:t>
            </a:r>
            <a:endParaRPr sz="1400" dirty="0"/>
          </a:p>
          <a:p>
            <a:pPr marL="0" lvl="0" indent="0" algn="l" rtl="0">
              <a:spcBef>
                <a:spcPts val="0"/>
              </a:spcBef>
              <a:spcAft>
                <a:spcPts val="0"/>
              </a:spcAft>
              <a:buClr>
                <a:schemeClr val="dk1"/>
              </a:buClr>
              <a:buSzPts val="1100"/>
              <a:buFont typeface="Arial"/>
              <a:buNone/>
            </a:pPr>
            <a:endParaRPr lang="en-US" sz="1400" dirty="0"/>
          </a:p>
          <a:p>
            <a:pPr marL="0" lvl="0" indent="0" algn="l" rtl="0">
              <a:spcBef>
                <a:spcPts val="0"/>
              </a:spcBef>
              <a:spcAft>
                <a:spcPts val="0"/>
              </a:spcAft>
              <a:buClr>
                <a:schemeClr val="dk1"/>
              </a:buClr>
              <a:buSzPts val="1100"/>
              <a:buFont typeface="Arial"/>
              <a:buNone/>
            </a:pPr>
            <a:r>
              <a:rPr lang="en-US" sz="1400" dirty="0"/>
              <a:t>NOAA uses satellites, planes, ships, balloons, buoys, computers, and many other technologies to gather data about weather.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With this data NOAA is able observe and forecast the weather and share that information so that your local weather source or app can tell you what the weather is like.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also issues weather alerts. Maybe you have heard a storm warning on the TV, radio, or smartphone? Maybe a tornado warning siren or alert on your phone? Or maybe seen information about a hurricane? All this information comes from NOAA and their team of forecasters help to make sure that the information reaches people like you so you can be prepared. </a:t>
            </a:r>
            <a:endParaRPr sz="1400" dirty="0"/>
          </a:p>
          <a:p>
            <a:pPr marL="0" marR="0" lvl="0" indent="0" algn="l" rtl="0">
              <a:lnSpc>
                <a:spcPct val="100000"/>
              </a:lnSpc>
              <a:spcBef>
                <a:spcPts val="0"/>
              </a:spcBef>
              <a:spcAft>
                <a:spcPts val="0"/>
              </a:spcAft>
              <a:buSzPts val="1400"/>
              <a:buNone/>
            </a:pPr>
            <a:endParaRPr dirty="0"/>
          </a:p>
        </p:txBody>
      </p:sp>
      <p:sp>
        <p:nvSpPr>
          <p:cNvPr id="237" name="Google Shape;237;p3: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4: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dirty="0"/>
              <a:t>SLIDE 4 (NMFS):</a:t>
            </a:r>
            <a:endParaRPr sz="1400" b="1" dirty="0"/>
          </a:p>
          <a:p>
            <a:pPr marL="0" lvl="0" indent="0" algn="l" rtl="0">
              <a:spcBef>
                <a:spcPts val="0"/>
              </a:spcBef>
              <a:spcAft>
                <a:spcPts val="0"/>
              </a:spcAft>
              <a:buClr>
                <a:schemeClr val="dk1"/>
              </a:buClr>
              <a:buSzPts val="1100"/>
              <a:buFont typeface="Arial"/>
              <a:buNone/>
            </a:pPr>
            <a:r>
              <a:rPr lang="en-US" sz="1400" dirty="0"/>
              <a:t>A big part of NOAA is helping to do research and writing regulations that protect over 160 endangered species, including whales, turtles, seals, corals, and fish.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NOAA’s staff go out on ships, planes, beaches, and rivers to conduct this research, sometimes counting fish using radar, or catching a marine mammal to put on a tracking tag to understand where it travels and how it behaves.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helps people who go fishing in the ocean to understand how many fish and shellfish they can catch each year to ensure there are plenty of fish left in the sea.</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works with many partners, state and local governments, and tribal nations to provide data and information to aid in making decisions. </a:t>
            </a:r>
            <a:endParaRPr sz="1400" dirty="0"/>
          </a:p>
          <a:p>
            <a:pPr marL="457200" marR="0" lvl="0" indent="-228600" algn="l" rtl="0">
              <a:lnSpc>
                <a:spcPct val="100000"/>
              </a:lnSpc>
              <a:spcBef>
                <a:spcPts val="0"/>
              </a:spcBef>
              <a:spcAft>
                <a:spcPts val="0"/>
              </a:spcAft>
              <a:buClr>
                <a:srgbClr val="000000"/>
              </a:buClr>
              <a:buSzPts val="3200"/>
              <a:buFont typeface="Arial"/>
              <a:buNone/>
            </a:pPr>
            <a:endParaRPr sz="3200" dirty="0">
              <a:solidFill>
                <a:srgbClr val="000000"/>
              </a:solidFill>
              <a:latin typeface="Arial"/>
              <a:ea typeface="Arial"/>
              <a:cs typeface="Arial"/>
              <a:sym typeface="Arial"/>
            </a:endParaRPr>
          </a:p>
        </p:txBody>
      </p:sp>
      <p:sp>
        <p:nvSpPr>
          <p:cNvPr id="253" name="Google Shape;253;p4: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5: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dirty="0"/>
              <a:t>SLIDE 5 (OAR):</a:t>
            </a:r>
            <a:endParaRPr sz="1400" b="1" dirty="0"/>
          </a:p>
          <a:p>
            <a:pPr marL="0" lvl="0" indent="0" algn="l" rtl="0">
              <a:spcBef>
                <a:spcPts val="0"/>
              </a:spcBef>
              <a:spcAft>
                <a:spcPts val="0"/>
              </a:spcAft>
              <a:buClr>
                <a:schemeClr val="dk1"/>
              </a:buClr>
              <a:buSzPts val="1100"/>
              <a:buFont typeface="Arial"/>
              <a:buNone/>
            </a:pPr>
            <a:r>
              <a:rPr lang="en-US" sz="1400" dirty="0"/>
              <a:t>To help NOAA provide all this information to the public, NOAA relies on their scientists and researchers to gather the data and take the measurements.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staff use many different methods and technology to collect data like ocean temperature.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also explores the planet. Using boats, planes, and drones we are able to go to the deepest reaches of the sea to find new species and habitats never seen before and monitor atmospheric conditions.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also tracks the climate, taking regular measurements of air and ocean water over many years to understand how the climate is warming. This data can help make decisions about how to protect our earth, prepare for a warming climate and take actions to reduce greenhouse gas pollution that is warming our planet.</a:t>
            </a:r>
            <a:endParaRPr sz="1400" dirty="0"/>
          </a:p>
          <a:p>
            <a:pPr marL="0" lvl="0" indent="0" algn="l" rtl="0">
              <a:spcBef>
                <a:spcPts val="0"/>
              </a:spcBef>
              <a:spcAft>
                <a:spcPts val="0"/>
              </a:spcAft>
              <a:buClr>
                <a:schemeClr val="dk1"/>
              </a:buClr>
              <a:buSzPts val="1100"/>
              <a:buFont typeface="Arial"/>
              <a:buNone/>
            </a:pPr>
            <a:r>
              <a:rPr lang="en-US" sz="1400" dirty="0"/>
              <a:t>Did you know that we know more about Mars than we do about our ocean?</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Staff at NOAA are helping us each day to learn and explore the world around us. </a:t>
            </a:r>
            <a:endParaRPr sz="1400" dirty="0"/>
          </a:p>
          <a:p>
            <a:pPr marL="0" marR="0" lvl="1" indent="0" algn="l" rtl="0">
              <a:lnSpc>
                <a:spcPct val="100000"/>
              </a:lnSpc>
              <a:spcBef>
                <a:spcPts val="0"/>
              </a:spcBef>
              <a:spcAft>
                <a:spcPts val="0"/>
              </a:spcAft>
              <a:buClr>
                <a:schemeClr val="dk1"/>
              </a:buClr>
              <a:buSzPts val="2600"/>
              <a:buFont typeface="Calibri"/>
              <a:buNone/>
            </a:pPr>
            <a:endParaRPr sz="2600" dirty="0"/>
          </a:p>
        </p:txBody>
      </p:sp>
      <p:sp>
        <p:nvSpPr>
          <p:cNvPr id="268" name="Google Shape;268;p5: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6: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dirty="0"/>
              <a:t>SLIDE 6 (OAR/NESDIS/NWS):</a:t>
            </a:r>
            <a:endParaRPr sz="1400" b="1" dirty="0"/>
          </a:p>
          <a:p>
            <a:pPr marL="0" lvl="0" indent="0" algn="l" rtl="0">
              <a:spcBef>
                <a:spcPts val="0"/>
              </a:spcBef>
              <a:spcAft>
                <a:spcPts val="0"/>
              </a:spcAft>
              <a:buClr>
                <a:schemeClr val="dk1"/>
              </a:buClr>
              <a:buSzPts val="1100"/>
              <a:buFont typeface="Arial"/>
              <a:buNone/>
            </a:pPr>
            <a:r>
              <a:rPr lang="en-US" sz="1400" dirty="0"/>
              <a:t>Remember when I said NOAA works from the surface of the sun? NOAA uses satellites to gather information about weather out in space. Yes, there is even weather out in space! Space weather can affect everything we do on the Earth, from flying planes, to operating satellites, to planting crops so it’s important that NOAA is able to gather this data and share it with us and other countries around the world. </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NOAA currently operates 15 satellites at NOAA which monitor weather, environment, and space weather.  (as of March 2022)</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r>
              <a:rPr lang="en-US" sz="1400" dirty="0"/>
              <a:t>Satellites can take pictures of the earth from space, which tells us important things about conditions here on Earth. Satellites help NOAA forecast the weather, track harmful algae in the Great Lakes that could affect drinking water, and can help monitor sea level rise. </a:t>
            </a:r>
            <a:endParaRPr sz="1400" dirty="0"/>
          </a:p>
        </p:txBody>
      </p:sp>
      <p:sp>
        <p:nvSpPr>
          <p:cNvPr id="281" name="Google Shape;281;p6: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7: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a:t>SLIDE 7 (NESDIS):</a:t>
            </a:r>
            <a:endParaRPr sz="1400" b="1"/>
          </a:p>
          <a:p>
            <a:pPr marL="0" lvl="1" indent="0" algn="l" rtl="0">
              <a:spcBef>
                <a:spcPts val="0"/>
              </a:spcBef>
              <a:spcAft>
                <a:spcPts val="0"/>
              </a:spcAft>
              <a:buClr>
                <a:schemeClr val="dk1"/>
              </a:buClr>
              <a:buSzPts val="1100"/>
              <a:buFont typeface="Arial"/>
              <a:buNone/>
            </a:pPr>
            <a:r>
              <a:rPr lang="en-US" sz="1400"/>
              <a:t>In addition to satellites monitoring weather and space weather, some of them also help us to understand the Earth’s climate. Climate is different from weather in that weather is short term and climate is a long term look at changes to conditions on our planet.</a:t>
            </a:r>
            <a:endParaRPr sz="1400"/>
          </a:p>
          <a:p>
            <a:pPr marL="0" marR="0" lvl="0" indent="0" algn="l" rtl="0">
              <a:lnSpc>
                <a:spcPct val="100000"/>
              </a:lnSpc>
              <a:spcBef>
                <a:spcPts val="0"/>
              </a:spcBef>
              <a:spcAft>
                <a:spcPts val="0"/>
              </a:spcAft>
              <a:buNone/>
            </a:pPr>
            <a:r>
              <a:rPr lang="en-US" sz="3600" b="0" i="0" u="none" strike="noStrike" cap="none">
                <a:solidFill>
                  <a:schemeClr val="dk1"/>
                </a:solidFill>
                <a:latin typeface="Arial"/>
                <a:ea typeface="Arial"/>
                <a:cs typeface="Arial"/>
                <a:sym typeface="Arial"/>
              </a:rPr>
              <a:t>	</a:t>
            </a:r>
            <a:endParaRPr/>
          </a:p>
          <a:p>
            <a:pPr marL="171450" marR="0" lvl="0" indent="-95250" algn="l" rtl="0">
              <a:lnSpc>
                <a:spcPct val="100000"/>
              </a:lnSpc>
              <a:spcBef>
                <a:spcPts val="0"/>
              </a:spcBef>
              <a:spcAft>
                <a:spcPts val="0"/>
              </a:spcAft>
              <a:buClr>
                <a:schemeClr val="dk1"/>
              </a:buClr>
              <a:buSzPts val="1200"/>
              <a:buFont typeface="Arial"/>
              <a:buNone/>
            </a:pPr>
            <a:endParaRPr sz="3000">
              <a:solidFill>
                <a:schemeClr val="dk1"/>
              </a:solidFill>
              <a:latin typeface="Calibri"/>
              <a:ea typeface="Calibri"/>
              <a:cs typeface="Calibri"/>
              <a:sym typeface="Calibri"/>
            </a:endParaRPr>
          </a:p>
        </p:txBody>
      </p:sp>
      <p:sp>
        <p:nvSpPr>
          <p:cNvPr id="295" name="Google Shape;295;p7: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8: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marR="0" lvl="0" indent="0" algn="l" rtl="0">
              <a:lnSpc>
                <a:spcPct val="100000"/>
              </a:lnSpc>
              <a:spcBef>
                <a:spcPts val="0"/>
              </a:spcBef>
              <a:spcAft>
                <a:spcPts val="0"/>
              </a:spcAft>
              <a:buClr>
                <a:schemeClr val="dk1"/>
              </a:buClr>
              <a:buSzPts val="3200"/>
              <a:buFont typeface="Arial"/>
              <a:buNone/>
            </a:pPr>
            <a:endParaRPr/>
          </a:p>
          <a:p>
            <a:pPr marL="0" lvl="1" indent="0" algn="l" rtl="0">
              <a:spcBef>
                <a:spcPts val="0"/>
              </a:spcBef>
              <a:spcAft>
                <a:spcPts val="0"/>
              </a:spcAft>
              <a:buClr>
                <a:schemeClr val="dk1"/>
              </a:buClr>
              <a:buSzPts val="1100"/>
              <a:buFont typeface="Arial"/>
              <a:buNone/>
            </a:pPr>
            <a:r>
              <a:rPr lang="en-US" sz="1400" b="1"/>
              <a:t>SLIDE 8 (NOS):</a:t>
            </a:r>
            <a:endParaRPr sz="1400" b="1"/>
          </a:p>
          <a:p>
            <a:pPr marL="0" lvl="0" indent="0" algn="l" rtl="0">
              <a:spcBef>
                <a:spcPts val="0"/>
              </a:spcBef>
              <a:spcAft>
                <a:spcPts val="0"/>
              </a:spcAft>
              <a:buClr>
                <a:schemeClr val="dk1"/>
              </a:buClr>
              <a:buSzPts val="1100"/>
              <a:buFont typeface="Arial"/>
              <a:buNone/>
            </a:pPr>
            <a:r>
              <a:rPr lang="en-US" sz="1400"/>
              <a:t>NOAA is responsible for preserving and enhancing the nation’s coastal resources and ecosystems along 95,000 miles of shoreline and bordering 3.5 million square miles of coastal, Great Lakes, and ocean waters.</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US" sz="1400"/>
              <a:t>NOAA also keeps ships safe by upgrading ocean maps, surveying the seafloor, responding to emergencies at sea, and searching for underwater obstructions that pose a danger to navigation.</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US" sz="1400"/>
              <a:t>NOAA has been doing this work for over 200 years! Thomas Jefferson created the Office of Coast Survey back in 1807, NOAA has been keeping ships safe ever since.  </a:t>
            </a:r>
            <a:endParaRPr sz="1400"/>
          </a:p>
          <a:p>
            <a:pPr marL="0" marR="0" lvl="0" indent="0" algn="l" rtl="0">
              <a:lnSpc>
                <a:spcPct val="100000"/>
              </a:lnSpc>
              <a:spcBef>
                <a:spcPts val="0"/>
              </a:spcBef>
              <a:spcAft>
                <a:spcPts val="0"/>
              </a:spcAft>
              <a:buClr>
                <a:schemeClr val="dk1"/>
              </a:buClr>
              <a:buSzPts val="3400"/>
              <a:buFont typeface="Calibri"/>
              <a:buNone/>
            </a:pPr>
            <a:endParaRPr sz="3400"/>
          </a:p>
        </p:txBody>
      </p:sp>
      <p:sp>
        <p:nvSpPr>
          <p:cNvPr id="309" name="Google Shape;309;p8: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9: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r>
              <a:rPr lang="en-US" sz="1400" b="1"/>
              <a:t>SLIDE 9 (NOS/NMS):</a:t>
            </a:r>
            <a:endParaRPr sz="1400" b="1"/>
          </a:p>
          <a:p>
            <a:pPr marL="0" lvl="0" indent="0" algn="l" rtl="0">
              <a:spcBef>
                <a:spcPts val="0"/>
              </a:spcBef>
              <a:spcAft>
                <a:spcPts val="0"/>
              </a:spcAft>
              <a:buClr>
                <a:schemeClr val="dk1"/>
              </a:buClr>
              <a:buSzPts val="1100"/>
              <a:buFont typeface="Arial"/>
              <a:buNone/>
            </a:pPr>
            <a:r>
              <a:rPr lang="en-US" sz="1400"/>
              <a:t>Just like national parks on land, there are underwater parks. NOAA oversees a network of underwater parks, known as national marine sanctuaries and marine national monuments, protecting more than 600,000 square miles of marine and Great Lakes waters from Washington state to the Florida Keys, and from Lake Huron to American Samoa.</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US" sz="1400"/>
              <a:t>These areas include historical shipwrecks and important habitat for ocean life as well as preserving areas for recreation, fisheries, and commerce. </a:t>
            </a:r>
            <a:endParaRPr sz="3400"/>
          </a:p>
        </p:txBody>
      </p:sp>
      <p:sp>
        <p:nvSpPr>
          <p:cNvPr id="324" name="Google Shape;324;p9:notes"/>
          <p:cNvSpPr txBox="1">
            <a:spLocks noGrp="1"/>
          </p:cNvSpPr>
          <p:nvPr>
            <p:ph type="sldNum" idx="12"/>
          </p:nvPr>
        </p:nvSpPr>
        <p:spPr>
          <a:xfrm>
            <a:off x="3884613" y="8685215"/>
            <a:ext cx="2971800" cy="4587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9</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Seafloor White">
  <p:cSld name="Title Slide-Seafloor White">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t="307" r="6500"/>
          <a:stretch/>
        </p:blipFill>
        <p:spPr>
          <a:xfrm>
            <a:off x="636105" y="0"/>
            <a:ext cx="11555895" cy="6920300"/>
          </a:xfrm>
          <a:prstGeom prst="rect">
            <a:avLst/>
          </a:prstGeom>
          <a:noFill/>
          <a:ln>
            <a:noFill/>
          </a:ln>
        </p:spPr>
      </p:pic>
      <p:pic>
        <p:nvPicPr>
          <p:cNvPr id="20" name="Google Shape;20;p2" descr="A picture containing text, electronics&#10;&#10;Description automatically generated"/>
          <p:cNvPicPr preferRelativeResize="0"/>
          <p:nvPr/>
        </p:nvPicPr>
        <p:blipFill rotWithShape="1">
          <a:blip r:embed="rId3">
            <a:alphaModFix/>
          </a:blip>
          <a:srcRect l="3140" t="5549" r="3140" b="6699"/>
          <a:stretch/>
        </p:blipFill>
        <p:spPr>
          <a:xfrm>
            <a:off x="0" y="-21322"/>
            <a:ext cx="12566073" cy="6984088"/>
          </a:xfrm>
          <a:prstGeom prst="rect">
            <a:avLst/>
          </a:prstGeom>
          <a:noFill/>
          <a:ln>
            <a:noFill/>
          </a:ln>
        </p:spPr>
      </p:pic>
      <p:sp>
        <p:nvSpPr>
          <p:cNvPr id="21" name="Google Shape;21;p2"/>
          <p:cNvSpPr txBox="1">
            <a:spLocks noGrp="1"/>
          </p:cNvSpPr>
          <p:nvPr>
            <p:ph type="title"/>
          </p:nvPr>
        </p:nvSpPr>
        <p:spPr>
          <a:xfrm>
            <a:off x="3110948" y="5265732"/>
            <a:ext cx="8444947" cy="1928191"/>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4400"/>
              <a:buFont typeface="Impact"/>
              <a:buNone/>
              <a:defRPr sz="4400" b="1" i="0">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3110948" y="4910208"/>
            <a:ext cx="8444947" cy="427244"/>
          </a:xfrm>
          <a:prstGeom prst="rect">
            <a:avLst/>
          </a:prstGeom>
          <a:noFill/>
          <a:ln>
            <a:noFill/>
          </a:ln>
        </p:spPr>
        <p:txBody>
          <a:bodyPr spcFirstLastPara="1" wrap="square" lIns="91425" tIns="45700" rIns="91425" bIns="45700" anchor="b" anchorCtr="0">
            <a:noAutofit/>
          </a:bodyPr>
          <a:lstStyle>
            <a:lvl1pPr marR="0" lvl="0" algn="r" rtl="0">
              <a:lnSpc>
                <a:spcPct val="90000"/>
              </a:lnSpc>
              <a:spcBef>
                <a:spcPts val="1000"/>
              </a:spcBef>
              <a:spcAft>
                <a:spcPts val="0"/>
              </a:spcAft>
              <a:buClr>
                <a:schemeClr val="accent3"/>
              </a:buClr>
              <a:buSzPts val="2000"/>
              <a:buFont typeface="Arial"/>
              <a:buNone/>
              <a:defRPr sz="2000" b="1" i="0" u="none" strike="noStrike" cap="none">
                <a:solidFill>
                  <a:schemeClr val="accent3"/>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 name="Google Shape;23;p2"/>
          <p:cNvSpPr/>
          <p:nvPr/>
        </p:nvSpPr>
        <p:spPr>
          <a:xfrm>
            <a:off x="0" y="-21325"/>
            <a:ext cx="9259599" cy="3291110"/>
          </a:xfrm>
          <a:custGeom>
            <a:avLst/>
            <a:gdLst/>
            <a:ahLst/>
            <a:cxnLst/>
            <a:rect l="l" t="t" r="r" b="b"/>
            <a:pathLst>
              <a:path w="9570645" h="3392897" extrusionOk="0">
                <a:moveTo>
                  <a:pt x="0" y="0"/>
                </a:moveTo>
                <a:lnTo>
                  <a:pt x="9570645" y="0"/>
                </a:lnTo>
                <a:lnTo>
                  <a:pt x="8706778" y="83074"/>
                </a:lnTo>
                <a:cubicBezTo>
                  <a:pt x="4369604" y="552913"/>
                  <a:pt x="1063492" y="1708511"/>
                  <a:pt x="127415" y="3132932"/>
                </a:cubicBezTo>
                <a:lnTo>
                  <a:pt x="0" y="339289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31"/>
              <a:buFont typeface="Calibri"/>
              <a:buNone/>
            </a:pPr>
            <a:endParaRPr sz="1731" b="0" i="0" u="none" strike="noStrike" cap="none">
              <a:solidFill>
                <a:schemeClr val="lt1"/>
              </a:solidFill>
              <a:latin typeface="Calibri"/>
              <a:ea typeface="Calibri"/>
              <a:cs typeface="Calibri"/>
              <a:sym typeface="Calibri"/>
            </a:endParaRPr>
          </a:p>
        </p:txBody>
      </p:sp>
      <p:pic>
        <p:nvPicPr>
          <p:cNvPr id="5" name="Picture 4" descr="A blue circle with white text&#10;&#10;Description automatically generated">
            <a:extLst>
              <a:ext uri="{FF2B5EF4-FFF2-40B4-BE49-F238E27FC236}">
                <a16:creationId xmlns:a16="http://schemas.microsoft.com/office/drawing/2014/main" id="{4059807E-7D6F-C2F5-6F51-8144EFBCBB0C}"/>
              </a:ext>
            </a:extLst>
          </p:cNvPr>
          <p:cNvPicPr>
            <a:picLocks noChangeAspect="1"/>
          </p:cNvPicPr>
          <p:nvPr userDrawn="1"/>
        </p:nvPicPr>
        <p:blipFill>
          <a:blip r:embed="rId4"/>
          <a:stretch>
            <a:fillRect/>
          </a:stretch>
        </p:blipFill>
        <p:spPr>
          <a:xfrm>
            <a:off x="101227" y="62146"/>
            <a:ext cx="2656961" cy="13138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Caption">
  <p:cSld name="Picture Caption">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914407" y="5099690"/>
            <a:ext cx="9312167" cy="48434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93D0"/>
              </a:buClr>
              <a:buSzPts val="3600"/>
              <a:buFont typeface="Calibri"/>
              <a:buNone/>
              <a:defRPr sz="3600" b="0" i="0">
                <a:solidFill>
                  <a:srgbClr val="0093D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914405" y="5598764"/>
            <a:ext cx="8930393" cy="718856"/>
          </a:xfrm>
          <a:prstGeom prst="rect">
            <a:avLst/>
          </a:prstGeom>
          <a:noFill/>
          <a:ln>
            <a:noFill/>
          </a:ln>
        </p:spPr>
        <p:txBody>
          <a:bodyPr spcFirstLastPara="1" wrap="square" lIns="0" tIns="0" rIns="0" bIns="0" anchor="t" anchorCtr="0">
            <a:noAutofit/>
          </a:bodyPr>
          <a:lstStyle>
            <a:lvl1pPr marL="457200" lvl="0" indent="-228600" algn="l">
              <a:lnSpc>
                <a:spcPct val="85000"/>
              </a:lnSpc>
              <a:spcBef>
                <a:spcPts val="800"/>
              </a:spcBef>
              <a:spcAft>
                <a:spcPts val="0"/>
              </a:spcAft>
              <a:buSzPts val="2160"/>
              <a:buNone/>
              <a:defRPr sz="2400">
                <a:solidFill>
                  <a:schemeClr val="dk2"/>
                </a:solidFill>
                <a:latin typeface="Calibri"/>
                <a:ea typeface="Calibri"/>
                <a:cs typeface="Calibri"/>
                <a:sym typeface="Calibri"/>
              </a:defRPr>
            </a:lvl1pPr>
            <a:lvl2pPr marL="914400" lvl="1" indent="-228600" algn="l">
              <a:lnSpc>
                <a:spcPct val="90000"/>
              </a:lnSpc>
              <a:spcBef>
                <a:spcPts val="300"/>
              </a:spcBef>
              <a:spcAft>
                <a:spcPts val="0"/>
              </a:spcAft>
              <a:buSzPts val="1200"/>
              <a:buNone/>
              <a:defRPr sz="1200"/>
            </a:lvl2pPr>
            <a:lvl3pPr marL="1371600" lvl="2" indent="-228600" algn="l">
              <a:lnSpc>
                <a:spcPct val="90000"/>
              </a:lnSpc>
              <a:spcBef>
                <a:spcPts val="300"/>
              </a:spcBef>
              <a:spcAft>
                <a:spcPts val="0"/>
              </a:spcAft>
              <a:buSzPts val="1000"/>
              <a:buNone/>
              <a:defRPr sz="1000"/>
            </a:lvl3pPr>
            <a:lvl4pPr marL="1828800" lvl="3" indent="-228600" algn="l">
              <a:lnSpc>
                <a:spcPct val="90000"/>
              </a:lnSpc>
              <a:spcBef>
                <a:spcPts val="300"/>
              </a:spcBef>
              <a:spcAft>
                <a:spcPts val="0"/>
              </a:spcAft>
              <a:buSzPts val="900"/>
              <a:buNone/>
              <a:defRPr sz="900"/>
            </a:lvl4pPr>
            <a:lvl5pPr marL="2286000" lvl="4" indent="-228600" algn="l">
              <a:lnSpc>
                <a:spcPct val="90000"/>
              </a:lnSpc>
              <a:spcBef>
                <a:spcPts val="300"/>
              </a:spcBef>
              <a:spcAft>
                <a:spcPts val="0"/>
              </a:spcAft>
              <a:buSzPts val="900"/>
              <a:buNone/>
              <a:defRPr sz="900"/>
            </a:lvl5pPr>
            <a:lvl6pPr marL="2743200" lvl="5" indent="-228600" algn="l">
              <a:lnSpc>
                <a:spcPct val="90000"/>
              </a:lnSpc>
              <a:spcBef>
                <a:spcPts val="300"/>
              </a:spcBef>
              <a:spcAft>
                <a:spcPts val="0"/>
              </a:spcAft>
              <a:buSzPts val="900"/>
              <a:buNone/>
              <a:defRPr sz="900"/>
            </a:lvl6pPr>
            <a:lvl7pPr marL="3200400" lvl="6" indent="-228600" algn="l">
              <a:lnSpc>
                <a:spcPct val="90000"/>
              </a:lnSpc>
              <a:spcBef>
                <a:spcPts val="300"/>
              </a:spcBef>
              <a:spcAft>
                <a:spcPts val="0"/>
              </a:spcAft>
              <a:buSzPts val="900"/>
              <a:buNone/>
              <a:defRPr sz="900"/>
            </a:lvl7pPr>
            <a:lvl8pPr marL="3657600" lvl="7" indent="-228600" algn="l">
              <a:lnSpc>
                <a:spcPct val="90000"/>
              </a:lnSpc>
              <a:spcBef>
                <a:spcPts val="300"/>
              </a:spcBef>
              <a:spcAft>
                <a:spcPts val="0"/>
              </a:spcAft>
              <a:buSzPts val="900"/>
              <a:buNone/>
              <a:defRPr sz="900"/>
            </a:lvl8pPr>
            <a:lvl9pPr marL="4114800" lvl="8" indent="-228600" algn="l">
              <a:lnSpc>
                <a:spcPct val="90000"/>
              </a:lnSpc>
              <a:spcBef>
                <a:spcPts val="300"/>
              </a:spcBef>
              <a:spcAft>
                <a:spcPts val="300"/>
              </a:spcAft>
              <a:buSzPts val="900"/>
              <a:buNone/>
              <a:defRPr sz="9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NAVY">
  <p:cSld name="TITLE_1">
    <p:bg>
      <p:bgPr>
        <a:solidFill>
          <a:schemeClr val="lt1"/>
        </a:solidFill>
        <a:effectLst/>
      </p:bgPr>
    </p:bg>
    <p:spTree>
      <p:nvGrpSpPr>
        <p:cNvPr id="1" name="Shape 71"/>
        <p:cNvGrpSpPr/>
        <p:nvPr/>
      </p:nvGrpSpPr>
      <p:grpSpPr>
        <a:xfrm>
          <a:off x="0" y="0"/>
          <a:ext cx="0" cy="0"/>
          <a:chOff x="0" y="0"/>
          <a:chExt cx="0" cy="0"/>
        </a:xfrm>
      </p:grpSpPr>
      <p:sp>
        <p:nvSpPr>
          <p:cNvPr id="72" name="Google Shape;72;p12"/>
          <p:cNvSpPr/>
          <p:nvPr/>
        </p:nvSpPr>
        <p:spPr>
          <a:xfrm flipH="1">
            <a:off x="-1" y="0"/>
            <a:ext cx="12184858" cy="6858000"/>
          </a:xfrm>
          <a:prstGeom prst="rect">
            <a:avLst/>
          </a:prstGeom>
          <a:solidFill>
            <a:srgbClr val="103D7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2"/>
          <p:cNvSpPr txBox="1">
            <a:spLocks noGrp="1"/>
          </p:cNvSpPr>
          <p:nvPr>
            <p:ph type="ctrTitle"/>
          </p:nvPr>
        </p:nvSpPr>
        <p:spPr>
          <a:xfrm>
            <a:off x="2238713" y="1368235"/>
            <a:ext cx="7925557" cy="1883592"/>
          </a:xfrm>
          <a:prstGeom prst="rect">
            <a:avLst/>
          </a:prstGeom>
          <a:noFill/>
          <a:ln>
            <a:noFill/>
          </a:ln>
        </p:spPr>
        <p:txBody>
          <a:bodyPr spcFirstLastPara="1" wrap="square" lIns="0" tIns="0" rIns="0" bIns="0" anchor="t" anchorCtr="0">
            <a:spAutoFit/>
          </a:bodyPr>
          <a:lstStyle>
            <a:lvl1pPr lvl="0" algn="ctr">
              <a:lnSpc>
                <a:spcPct val="85000"/>
              </a:lnSpc>
              <a:spcBef>
                <a:spcPts val="0"/>
              </a:spcBef>
              <a:spcAft>
                <a:spcPts val="0"/>
              </a:spcAft>
              <a:buClr>
                <a:srgbClr val="0093D0"/>
              </a:buClr>
              <a:buSzPts val="7200"/>
              <a:buFont typeface="Calibri"/>
              <a:buNone/>
              <a:defRPr sz="7200" b="0" i="0">
                <a:solidFill>
                  <a:srgbClr val="0093D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2"/>
          <p:cNvSpPr txBox="1">
            <a:spLocks noGrp="1"/>
          </p:cNvSpPr>
          <p:nvPr>
            <p:ph type="subTitle" idx="1"/>
          </p:nvPr>
        </p:nvSpPr>
        <p:spPr>
          <a:xfrm>
            <a:off x="2238712" y="4015410"/>
            <a:ext cx="7925557" cy="1874322"/>
          </a:xfrm>
          <a:prstGeom prst="rect">
            <a:avLst/>
          </a:prstGeom>
          <a:noFill/>
          <a:ln>
            <a:noFill/>
          </a:ln>
        </p:spPr>
        <p:txBody>
          <a:bodyPr spcFirstLastPara="1" wrap="square" lIns="0" tIns="0" rIns="0" bIns="0" anchor="t" anchorCtr="0">
            <a:noAutofit/>
          </a:bodyPr>
          <a:lstStyle>
            <a:lvl1pPr lvl="0" algn="ctr">
              <a:lnSpc>
                <a:spcPct val="95000"/>
              </a:lnSpc>
              <a:spcBef>
                <a:spcPts val="1400"/>
              </a:spcBef>
              <a:spcAft>
                <a:spcPts val="0"/>
              </a:spcAft>
              <a:buSzPts val="2160"/>
              <a:buNone/>
              <a:defRPr sz="2400" b="0" i="0">
                <a:solidFill>
                  <a:schemeClr val="lt1"/>
                </a:solidFill>
                <a:latin typeface="Calibri"/>
                <a:ea typeface="Calibri"/>
                <a:cs typeface="Calibri"/>
                <a:sym typeface="Calibri"/>
              </a:defRPr>
            </a:lvl1pPr>
            <a:lvl2pPr lvl="1" algn="ctr">
              <a:lnSpc>
                <a:spcPct val="90000"/>
              </a:lnSpc>
              <a:spcBef>
                <a:spcPts val="300"/>
              </a:spcBef>
              <a:spcAft>
                <a:spcPts val="0"/>
              </a:spcAft>
              <a:buSzPts val="2200"/>
              <a:buNone/>
              <a:defRPr sz="2200"/>
            </a:lvl2pPr>
            <a:lvl3pPr lvl="2" algn="ctr">
              <a:lnSpc>
                <a:spcPct val="90000"/>
              </a:lnSpc>
              <a:spcBef>
                <a:spcPts val="300"/>
              </a:spcBef>
              <a:spcAft>
                <a:spcPts val="0"/>
              </a:spcAft>
              <a:buSzPts val="2200"/>
              <a:buNone/>
              <a:defRPr sz="2200"/>
            </a:lvl3pPr>
            <a:lvl4pPr lvl="3" algn="ctr">
              <a:lnSpc>
                <a:spcPct val="90000"/>
              </a:lnSpc>
              <a:spcBef>
                <a:spcPts val="300"/>
              </a:spcBef>
              <a:spcAft>
                <a:spcPts val="0"/>
              </a:spcAft>
              <a:buSzPts val="2000"/>
              <a:buNone/>
              <a:defRPr sz="2000"/>
            </a:lvl4pPr>
            <a:lvl5pPr lvl="4" algn="ctr">
              <a:lnSpc>
                <a:spcPct val="90000"/>
              </a:lnSpc>
              <a:spcBef>
                <a:spcPts val="300"/>
              </a:spcBef>
              <a:spcAft>
                <a:spcPts val="0"/>
              </a:spcAft>
              <a:buSzPts val="2000"/>
              <a:buNone/>
              <a:defRPr sz="2000"/>
            </a:lvl5pPr>
            <a:lvl6pPr lvl="5" algn="ctr">
              <a:lnSpc>
                <a:spcPct val="90000"/>
              </a:lnSpc>
              <a:spcBef>
                <a:spcPts val="300"/>
              </a:spcBef>
              <a:spcAft>
                <a:spcPts val="0"/>
              </a:spcAft>
              <a:buSzPts val="2000"/>
              <a:buNone/>
              <a:defRPr sz="2000"/>
            </a:lvl6pPr>
            <a:lvl7pPr lvl="6" algn="ctr">
              <a:lnSpc>
                <a:spcPct val="90000"/>
              </a:lnSpc>
              <a:spcBef>
                <a:spcPts val="300"/>
              </a:spcBef>
              <a:spcAft>
                <a:spcPts val="0"/>
              </a:spcAft>
              <a:buSzPts val="2000"/>
              <a:buNone/>
              <a:defRPr sz="2000"/>
            </a:lvl7pPr>
            <a:lvl8pPr lvl="7" algn="ctr">
              <a:lnSpc>
                <a:spcPct val="90000"/>
              </a:lnSpc>
              <a:spcBef>
                <a:spcPts val="300"/>
              </a:spcBef>
              <a:spcAft>
                <a:spcPts val="0"/>
              </a:spcAft>
              <a:buSzPts val="2000"/>
              <a:buNone/>
              <a:defRPr sz="2000"/>
            </a:lvl8pPr>
            <a:lvl9pPr lvl="8" algn="ctr">
              <a:lnSpc>
                <a:spcPct val="90000"/>
              </a:lnSpc>
              <a:spcBef>
                <a:spcPts val="300"/>
              </a:spcBef>
              <a:spcAft>
                <a:spcPts val="300"/>
              </a:spcAft>
              <a:buSzPts val="2000"/>
              <a:buNone/>
              <a:defRPr sz="2000"/>
            </a:lvl9pPr>
          </a:lstStyle>
          <a:p>
            <a:endParaRPr/>
          </a:p>
        </p:txBody>
      </p:sp>
      <p:sp>
        <p:nvSpPr>
          <p:cNvPr id="75" name="Google Shape;75;p12"/>
          <p:cNvSpPr/>
          <p:nvPr/>
        </p:nvSpPr>
        <p:spPr>
          <a:xfrm rot="10800000">
            <a:off x="9" y="0"/>
            <a:ext cx="2238703" cy="6878155"/>
          </a:xfrm>
          <a:custGeom>
            <a:avLst/>
            <a:gdLst/>
            <a:ahLst/>
            <a:cxnLst/>
            <a:rect l="l" t="t" r="r" b="b"/>
            <a:pathLst>
              <a:path w="2228193" h="6845864" extrusionOk="0">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93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76" name="Google Shape;76;p12"/>
          <p:cNvSpPr/>
          <p:nvPr/>
        </p:nvSpPr>
        <p:spPr>
          <a:xfrm>
            <a:off x="8918196" y="7491"/>
            <a:ext cx="3266661" cy="6870664"/>
          </a:xfrm>
          <a:custGeom>
            <a:avLst/>
            <a:gdLst/>
            <a:ahLst/>
            <a:cxnLst/>
            <a:rect l="l" t="t" r="r" b="b"/>
            <a:pathLst>
              <a:path w="2842650" h="6870664" extrusionOk="0">
                <a:moveTo>
                  <a:pt x="2833657" y="0"/>
                </a:moveTo>
                <a:lnTo>
                  <a:pt x="2842650" y="0"/>
                </a:lnTo>
                <a:lnTo>
                  <a:pt x="2842650" y="6870664"/>
                </a:lnTo>
                <a:lnTo>
                  <a:pt x="0" y="6870664"/>
                </a:lnTo>
                <a:lnTo>
                  <a:pt x="219916" y="6774688"/>
                </a:lnTo>
                <a:cubicBezTo>
                  <a:pt x="1424902" y="6069582"/>
                  <a:pt x="2402478" y="3579231"/>
                  <a:pt x="2799937" y="312225"/>
                </a:cubicBezTo>
                <a:lnTo>
                  <a:pt x="2833657" y="0"/>
                </a:lnTo>
                <a:close/>
              </a:path>
            </a:pathLst>
          </a:custGeom>
          <a:solidFill>
            <a:srgbClr val="8AEA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31"/>
              <a:buFont typeface="Arial"/>
              <a:buNone/>
            </a:pPr>
            <a:endParaRPr sz="1731"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eal">
  <p:cSld name="Title Slide Teal">
    <p:bg>
      <p:bgPr>
        <a:solidFill>
          <a:schemeClr val="lt1"/>
        </a:solidFill>
        <a:effectLst/>
      </p:bgPr>
    </p:bg>
    <p:spTree>
      <p:nvGrpSpPr>
        <p:cNvPr id="1" name="Shape 78"/>
        <p:cNvGrpSpPr/>
        <p:nvPr/>
      </p:nvGrpSpPr>
      <p:grpSpPr>
        <a:xfrm>
          <a:off x="0" y="0"/>
          <a:ext cx="0" cy="0"/>
          <a:chOff x="0" y="0"/>
          <a:chExt cx="0" cy="0"/>
        </a:xfrm>
      </p:grpSpPr>
      <p:sp>
        <p:nvSpPr>
          <p:cNvPr id="79" name="Google Shape;79;p13"/>
          <p:cNvSpPr/>
          <p:nvPr/>
        </p:nvSpPr>
        <p:spPr>
          <a:xfrm flipH="1">
            <a:off x="-3" y="0"/>
            <a:ext cx="12184856" cy="6870664"/>
          </a:xfrm>
          <a:prstGeom prst="rect">
            <a:avLst/>
          </a:prstGeom>
          <a:solidFill>
            <a:srgbClr val="0093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3"/>
          <p:cNvSpPr/>
          <p:nvPr/>
        </p:nvSpPr>
        <p:spPr>
          <a:xfrm rot="10800000">
            <a:off x="9" y="0"/>
            <a:ext cx="2238703" cy="6878155"/>
          </a:xfrm>
          <a:custGeom>
            <a:avLst/>
            <a:gdLst/>
            <a:ahLst/>
            <a:cxnLst/>
            <a:rect l="l" t="t" r="r" b="b"/>
            <a:pathLst>
              <a:path w="2228193" h="6845864" extrusionOk="0">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46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467F"/>
              </a:solidFill>
              <a:latin typeface="Calibri"/>
              <a:ea typeface="Calibri"/>
              <a:cs typeface="Calibri"/>
              <a:sym typeface="Calibri"/>
            </a:endParaRPr>
          </a:p>
        </p:txBody>
      </p:sp>
      <p:sp>
        <p:nvSpPr>
          <p:cNvPr id="81" name="Google Shape;81;p13"/>
          <p:cNvSpPr txBox="1">
            <a:spLocks noGrp="1"/>
          </p:cNvSpPr>
          <p:nvPr>
            <p:ph type="ctrTitle"/>
          </p:nvPr>
        </p:nvSpPr>
        <p:spPr>
          <a:xfrm>
            <a:off x="2238713" y="1368235"/>
            <a:ext cx="7925557" cy="1883592"/>
          </a:xfrm>
          <a:prstGeom prst="rect">
            <a:avLst/>
          </a:prstGeom>
          <a:noFill/>
          <a:ln>
            <a:noFill/>
          </a:ln>
        </p:spPr>
        <p:txBody>
          <a:bodyPr spcFirstLastPara="1" wrap="square" lIns="0" tIns="0" rIns="0" bIns="0" anchor="t" anchorCtr="0">
            <a:spAutoFit/>
          </a:bodyPr>
          <a:lstStyle>
            <a:lvl1pPr lvl="0" algn="ctr">
              <a:lnSpc>
                <a:spcPct val="85000"/>
              </a:lnSpc>
              <a:spcBef>
                <a:spcPts val="0"/>
              </a:spcBef>
              <a:spcAft>
                <a:spcPts val="0"/>
              </a:spcAft>
              <a:buClr>
                <a:schemeClr val="dk2"/>
              </a:buClr>
              <a:buSzPts val="7200"/>
              <a:buFont typeface="Calibri"/>
              <a:buNone/>
              <a:defRPr sz="7200" b="0" i="0">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subTitle" idx="1"/>
          </p:nvPr>
        </p:nvSpPr>
        <p:spPr>
          <a:xfrm>
            <a:off x="2238712" y="4015410"/>
            <a:ext cx="7925557" cy="2146494"/>
          </a:xfrm>
          <a:prstGeom prst="rect">
            <a:avLst/>
          </a:prstGeom>
          <a:noFill/>
          <a:ln>
            <a:noFill/>
          </a:ln>
        </p:spPr>
        <p:txBody>
          <a:bodyPr spcFirstLastPara="1" wrap="square" lIns="0" tIns="0" rIns="0" bIns="0" anchor="t" anchorCtr="0">
            <a:noAutofit/>
          </a:bodyPr>
          <a:lstStyle>
            <a:lvl1pPr lvl="0" algn="ctr">
              <a:lnSpc>
                <a:spcPct val="95000"/>
              </a:lnSpc>
              <a:spcBef>
                <a:spcPts val="1400"/>
              </a:spcBef>
              <a:spcAft>
                <a:spcPts val="0"/>
              </a:spcAft>
              <a:buSzPts val="2160"/>
              <a:buNone/>
              <a:defRPr sz="2400" b="0" i="0">
                <a:solidFill>
                  <a:schemeClr val="lt1"/>
                </a:solidFill>
                <a:latin typeface="Calibri"/>
                <a:ea typeface="Calibri"/>
                <a:cs typeface="Calibri"/>
                <a:sym typeface="Calibri"/>
              </a:defRPr>
            </a:lvl1pPr>
            <a:lvl2pPr lvl="1" algn="ctr">
              <a:lnSpc>
                <a:spcPct val="90000"/>
              </a:lnSpc>
              <a:spcBef>
                <a:spcPts val="300"/>
              </a:spcBef>
              <a:spcAft>
                <a:spcPts val="0"/>
              </a:spcAft>
              <a:buSzPts val="2200"/>
              <a:buNone/>
              <a:defRPr sz="2200"/>
            </a:lvl2pPr>
            <a:lvl3pPr lvl="2" algn="ctr">
              <a:lnSpc>
                <a:spcPct val="90000"/>
              </a:lnSpc>
              <a:spcBef>
                <a:spcPts val="300"/>
              </a:spcBef>
              <a:spcAft>
                <a:spcPts val="0"/>
              </a:spcAft>
              <a:buSzPts val="2200"/>
              <a:buNone/>
              <a:defRPr sz="2200"/>
            </a:lvl3pPr>
            <a:lvl4pPr lvl="3" algn="ctr">
              <a:lnSpc>
                <a:spcPct val="90000"/>
              </a:lnSpc>
              <a:spcBef>
                <a:spcPts val="300"/>
              </a:spcBef>
              <a:spcAft>
                <a:spcPts val="0"/>
              </a:spcAft>
              <a:buSzPts val="2000"/>
              <a:buNone/>
              <a:defRPr sz="2000"/>
            </a:lvl4pPr>
            <a:lvl5pPr lvl="4" algn="ctr">
              <a:lnSpc>
                <a:spcPct val="90000"/>
              </a:lnSpc>
              <a:spcBef>
                <a:spcPts val="300"/>
              </a:spcBef>
              <a:spcAft>
                <a:spcPts val="0"/>
              </a:spcAft>
              <a:buSzPts val="2000"/>
              <a:buNone/>
              <a:defRPr sz="2000"/>
            </a:lvl5pPr>
            <a:lvl6pPr lvl="5" algn="ctr">
              <a:lnSpc>
                <a:spcPct val="90000"/>
              </a:lnSpc>
              <a:spcBef>
                <a:spcPts val="300"/>
              </a:spcBef>
              <a:spcAft>
                <a:spcPts val="0"/>
              </a:spcAft>
              <a:buSzPts val="2000"/>
              <a:buNone/>
              <a:defRPr sz="2000"/>
            </a:lvl6pPr>
            <a:lvl7pPr lvl="6" algn="ctr">
              <a:lnSpc>
                <a:spcPct val="90000"/>
              </a:lnSpc>
              <a:spcBef>
                <a:spcPts val="300"/>
              </a:spcBef>
              <a:spcAft>
                <a:spcPts val="0"/>
              </a:spcAft>
              <a:buSzPts val="2000"/>
              <a:buNone/>
              <a:defRPr sz="2000"/>
            </a:lvl7pPr>
            <a:lvl8pPr lvl="7" algn="ctr">
              <a:lnSpc>
                <a:spcPct val="90000"/>
              </a:lnSpc>
              <a:spcBef>
                <a:spcPts val="300"/>
              </a:spcBef>
              <a:spcAft>
                <a:spcPts val="0"/>
              </a:spcAft>
              <a:buSzPts val="2000"/>
              <a:buNone/>
              <a:defRPr sz="2000"/>
            </a:lvl8pPr>
            <a:lvl9pPr lvl="8" algn="ctr">
              <a:lnSpc>
                <a:spcPct val="90000"/>
              </a:lnSpc>
              <a:spcBef>
                <a:spcPts val="300"/>
              </a:spcBef>
              <a:spcAft>
                <a:spcPts val="300"/>
              </a:spcAft>
              <a:buSzPts val="2000"/>
              <a:buNone/>
              <a:defRPr sz="2000"/>
            </a:lvl9pPr>
          </a:lstStyle>
          <a:p>
            <a:endParaRPr/>
          </a:p>
        </p:txBody>
      </p:sp>
      <p:sp>
        <p:nvSpPr>
          <p:cNvPr id="83" name="Google Shape;83;p13"/>
          <p:cNvSpPr/>
          <p:nvPr/>
        </p:nvSpPr>
        <p:spPr>
          <a:xfrm>
            <a:off x="8925339" y="-17756"/>
            <a:ext cx="3266661" cy="6870664"/>
          </a:xfrm>
          <a:custGeom>
            <a:avLst/>
            <a:gdLst/>
            <a:ahLst/>
            <a:cxnLst/>
            <a:rect l="l" t="t" r="r" b="b"/>
            <a:pathLst>
              <a:path w="2842650" h="6870664" extrusionOk="0">
                <a:moveTo>
                  <a:pt x="2833657" y="0"/>
                </a:moveTo>
                <a:lnTo>
                  <a:pt x="2842650" y="0"/>
                </a:lnTo>
                <a:lnTo>
                  <a:pt x="2842650" y="6870664"/>
                </a:lnTo>
                <a:lnTo>
                  <a:pt x="0" y="6870664"/>
                </a:lnTo>
                <a:lnTo>
                  <a:pt x="219916" y="6774688"/>
                </a:lnTo>
                <a:cubicBezTo>
                  <a:pt x="1424902" y="6069582"/>
                  <a:pt x="2402478" y="3579231"/>
                  <a:pt x="2799937" y="312225"/>
                </a:cubicBezTo>
                <a:lnTo>
                  <a:pt x="2833657"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31"/>
              <a:buFont typeface="Arial"/>
              <a:buNone/>
            </a:pPr>
            <a:endParaRPr sz="1731"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3D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838201" y="1790700"/>
            <a:ext cx="9142228" cy="4512281"/>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Heading with background">
  <p:cSld name="3_Heading with background">
    <p:bg>
      <p:bgPr>
        <a:solidFill>
          <a:srgbClr val="0093D0"/>
        </a:solidFill>
        <a:effectLst/>
      </p:bgPr>
    </p:bg>
    <p:spTree>
      <p:nvGrpSpPr>
        <p:cNvPr id="1" name="Shape 102"/>
        <p:cNvGrpSpPr/>
        <p:nvPr/>
      </p:nvGrpSpPr>
      <p:grpSpPr>
        <a:xfrm>
          <a:off x="0" y="0"/>
          <a:ext cx="0" cy="0"/>
          <a:chOff x="0" y="0"/>
          <a:chExt cx="0" cy="0"/>
        </a:xfrm>
      </p:grpSpPr>
      <p:sp>
        <p:nvSpPr>
          <p:cNvPr id="103" name="Google Shape;103;p16"/>
          <p:cNvSpPr/>
          <p:nvPr/>
        </p:nvSpPr>
        <p:spPr>
          <a:xfrm>
            <a:off x="0" y="1685708"/>
            <a:ext cx="12192000"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16"/>
          <p:cNvSpPr txBox="1">
            <a:spLocks noGrp="1"/>
          </p:cNvSpPr>
          <p:nvPr>
            <p:ph type="title"/>
          </p:nvPr>
        </p:nvSpPr>
        <p:spPr>
          <a:xfrm>
            <a:off x="1073727" y="1888987"/>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6"/>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6"/>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7" name="Google Shape;107;p16"/>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 White Swoosh">
  <p:cSld name="Blank - White Swoosh">
    <p:spTree>
      <p:nvGrpSpPr>
        <p:cNvPr id="1" name="Shape 108"/>
        <p:cNvGrpSpPr/>
        <p:nvPr/>
      </p:nvGrpSpPr>
      <p:grpSpPr>
        <a:xfrm>
          <a:off x="0" y="0"/>
          <a:ext cx="0" cy="0"/>
          <a:chOff x="0" y="0"/>
          <a:chExt cx="0" cy="0"/>
        </a:xfrm>
      </p:grpSpPr>
      <p:sp>
        <p:nvSpPr>
          <p:cNvPr id="109" name="Google Shape;109;p17"/>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31F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7"/>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Font typeface="Arial Black"/>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18"/>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14" name="Google Shape;114;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231F53"/>
              </a:buClr>
              <a:buSzPts val="1100"/>
              <a:buFont typeface="Arial"/>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116" name="Google Shape;116;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Heading with background">
  <p:cSld name="1_Heading with background">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19"/>
          <p:cNvSpPr/>
          <p:nvPr/>
        </p:nvSpPr>
        <p:spPr>
          <a:xfrm>
            <a:off x="0" y="1685708"/>
            <a:ext cx="12192000"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19"/>
          <p:cNvSpPr txBox="1">
            <a:spLocks noGrp="1"/>
          </p:cNvSpPr>
          <p:nvPr>
            <p:ph type="title"/>
          </p:nvPr>
        </p:nvSpPr>
        <p:spPr>
          <a:xfrm>
            <a:off x="1073727" y="1888987"/>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22" name="Google Shape;122;p19"/>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 name="Google Shape;123;p19"/>
          <p:cNvPicPr preferRelativeResize="0"/>
          <p:nvPr/>
        </p:nvPicPr>
        <p:blipFill rotWithShape="1">
          <a:blip r:embed="rId3">
            <a:alphaModFix amt="60000"/>
          </a:blip>
          <a:srcRect/>
          <a:stretch/>
        </p:blipFill>
        <p:spPr>
          <a:xfrm>
            <a:off x="1817057" y="225337"/>
            <a:ext cx="1172065" cy="599223"/>
          </a:xfrm>
          <a:prstGeom prst="rect">
            <a:avLst/>
          </a:prstGeom>
          <a:noFill/>
          <a:ln>
            <a:noFill/>
          </a:ln>
        </p:spPr>
      </p:pic>
      <p:pic>
        <p:nvPicPr>
          <p:cNvPr id="124" name="Google Shape;124;p19" descr="A picture containing plant, silhouette&#10;&#10;Description automatically generated"/>
          <p:cNvPicPr preferRelativeResize="0"/>
          <p:nvPr/>
        </p:nvPicPr>
        <p:blipFill rotWithShape="1">
          <a:blip r:embed="rId4">
            <a:alphaModFix amt="60000"/>
          </a:blip>
          <a:srcRect/>
          <a:stretch/>
        </p:blipFill>
        <p:spPr>
          <a:xfrm>
            <a:off x="573579" y="608854"/>
            <a:ext cx="1049144" cy="802072"/>
          </a:xfrm>
          <a:prstGeom prst="rect">
            <a:avLst/>
          </a:prstGeom>
          <a:noFill/>
          <a:ln>
            <a:noFill/>
          </a:ln>
        </p:spPr>
      </p:pic>
      <p:pic>
        <p:nvPicPr>
          <p:cNvPr id="125" name="Google Shape;125;p19" descr="A picture containing sunset, dark, watching, clouds&#10;&#10;Description automatically generated"/>
          <p:cNvPicPr preferRelativeResize="0"/>
          <p:nvPr/>
        </p:nvPicPr>
        <p:blipFill rotWithShape="1">
          <a:blip r:embed="rId5">
            <a:alphaModFix amt="60000"/>
          </a:blip>
          <a:srcRect/>
          <a:stretch/>
        </p:blipFill>
        <p:spPr>
          <a:xfrm flipH="1">
            <a:off x="3240939" y="417091"/>
            <a:ext cx="1172065" cy="59531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1073727" y="2260744"/>
            <a:ext cx="4038600" cy="233651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0"/>
          <p:cNvSpPr txBox="1">
            <a:spLocks noGrp="1"/>
          </p:cNvSpPr>
          <p:nvPr>
            <p:ph type="ftr" idx="11"/>
          </p:nvPr>
        </p:nvSpPr>
        <p:spPr>
          <a:xfrm>
            <a:off x="2208756" y="6189872"/>
            <a:ext cx="7323171"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31F53"/>
              </a:buClr>
              <a:buSzPts val="1200"/>
              <a:buFont typeface="Arial"/>
              <a:buNone/>
              <a:defRPr>
                <a:solidFill>
                  <a:srgbClr val="231F5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30" name="Google Shape;130;p20"/>
          <p:cNvSpPr txBox="1">
            <a:spLocks noGrp="1"/>
          </p:cNvSpPr>
          <p:nvPr>
            <p:ph type="body" idx="1"/>
          </p:nvPr>
        </p:nvSpPr>
        <p:spPr>
          <a:xfrm>
            <a:off x="5430838" y="2260600"/>
            <a:ext cx="5687435" cy="2336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1073727" y="1473344"/>
            <a:ext cx="10037617"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1"/>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31F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1"/>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35" name="Google Shape;135;p21"/>
          <p:cNvSpPr txBox="1">
            <a:spLocks noGrp="1"/>
          </p:cNvSpPr>
          <p:nvPr>
            <p:ph type="body" idx="1"/>
          </p:nvPr>
        </p:nvSpPr>
        <p:spPr>
          <a:xfrm>
            <a:off x="1073728" y="2535382"/>
            <a:ext cx="10037617"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2830664" y="1860605"/>
            <a:ext cx="8637442" cy="2578842"/>
          </a:xfrm>
          <a:prstGeom prst="rect">
            <a:avLst/>
          </a:prstGeom>
          <a:noFill/>
          <a:ln>
            <a:noFill/>
          </a:ln>
        </p:spPr>
        <p:txBody>
          <a:bodyPr spcFirstLastPara="1" wrap="square" lIns="0" tIns="0" rIns="0" bIns="0" anchor="t" anchorCtr="0">
            <a:spAutoFit/>
          </a:bodyPr>
          <a:lstStyle>
            <a:lvl1pPr lvl="0" algn="l">
              <a:lnSpc>
                <a:spcPct val="80000"/>
              </a:lnSpc>
              <a:spcBef>
                <a:spcPts val="0"/>
              </a:spcBef>
              <a:spcAft>
                <a:spcPts val="0"/>
              </a:spcAft>
              <a:buClr>
                <a:srgbClr val="8AEAFF"/>
              </a:buClr>
              <a:buSzPts val="8640"/>
              <a:buFont typeface="Calibri"/>
              <a:buNone/>
              <a:defRPr sz="8640" b="0" i="0">
                <a:solidFill>
                  <a:srgbClr val="8AEA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ubTitle" idx="1"/>
          </p:nvPr>
        </p:nvSpPr>
        <p:spPr>
          <a:xfrm>
            <a:off x="2830663" y="4439447"/>
            <a:ext cx="8637443" cy="2418553"/>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103D72"/>
              </a:buClr>
              <a:buSzPts val="3600"/>
              <a:buFont typeface="Arial"/>
              <a:buNone/>
              <a:defRPr sz="3600" b="0" i="0" u="none" strike="noStrike" cap="none">
                <a:solidFill>
                  <a:srgbClr val="103D72"/>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Caption">
  <p:cSld name="Picture Caption">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1676400" y="4964834"/>
            <a:ext cx="10515600" cy="5354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1F53"/>
              </a:buClr>
              <a:buSzPts val="2400"/>
              <a:buFont typeface="Arial Black"/>
              <a:buNone/>
              <a:defRPr sz="2400">
                <a:solidFill>
                  <a:srgbClr val="231F5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2"/>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31F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2"/>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0" name="Google Shape;140;p22"/>
          <p:cNvSpPr txBox="1">
            <a:spLocks noGrp="1"/>
          </p:cNvSpPr>
          <p:nvPr>
            <p:ph type="body" idx="1"/>
          </p:nvPr>
        </p:nvSpPr>
        <p:spPr>
          <a:xfrm>
            <a:off x="1676400" y="5505314"/>
            <a:ext cx="10037617" cy="365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4BC6E5"/>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ing with background">
  <p:cSld name="Heading with background">
    <p:bg>
      <p:bgPr>
        <a:solidFill>
          <a:srgbClr val="4BC6E5"/>
        </a:solidFill>
        <a:effectLst/>
      </p:bgPr>
    </p:bg>
    <p:spTree>
      <p:nvGrpSpPr>
        <p:cNvPr id="1" name="Shape 141"/>
        <p:cNvGrpSpPr/>
        <p:nvPr/>
      </p:nvGrpSpPr>
      <p:grpSpPr>
        <a:xfrm>
          <a:off x="0" y="0"/>
          <a:ext cx="0" cy="0"/>
          <a:chOff x="0" y="0"/>
          <a:chExt cx="0" cy="0"/>
        </a:xfrm>
      </p:grpSpPr>
      <p:sp>
        <p:nvSpPr>
          <p:cNvPr id="142" name="Google Shape;142;p23"/>
          <p:cNvSpPr/>
          <p:nvPr/>
        </p:nvSpPr>
        <p:spPr>
          <a:xfrm>
            <a:off x="0" y="1685708"/>
            <a:ext cx="12192000"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23"/>
          <p:cNvSpPr txBox="1">
            <a:spLocks noGrp="1"/>
          </p:cNvSpPr>
          <p:nvPr>
            <p:ph type="title"/>
          </p:nvPr>
        </p:nvSpPr>
        <p:spPr>
          <a:xfrm>
            <a:off x="1073727" y="1888987"/>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3"/>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3"/>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6" name="Google Shape;146;p23"/>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Heading with background">
  <p:cSld name="4_Heading with background">
    <p:bg>
      <p:bgPr>
        <a:solidFill>
          <a:srgbClr val="114DA1"/>
        </a:solidFill>
        <a:effectLst/>
      </p:bgPr>
    </p:bg>
    <p:spTree>
      <p:nvGrpSpPr>
        <p:cNvPr id="1" name="Shape 147"/>
        <p:cNvGrpSpPr/>
        <p:nvPr/>
      </p:nvGrpSpPr>
      <p:grpSpPr>
        <a:xfrm>
          <a:off x="0" y="0"/>
          <a:ext cx="0" cy="0"/>
          <a:chOff x="0" y="0"/>
          <a:chExt cx="0" cy="0"/>
        </a:xfrm>
      </p:grpSpPr>
      <p:sp>
        <p:nvSpPr>
          <p:cNvPr id="148" name="Google Shape;148;p24"/>
          <p:cNvSpPr/>
          <p:nvPr/>
        </p:nvSpPr>
        <p:spPr>
          <a:xfrm>
            <a:off x="0" y="1685708"/>
            <a:ext cx="12192000"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24"/>
          <p:cNvSpPr txBox="1">
            <a:spLocks noGrp="1"/>
          </p:cNvSpPr>
          <p:nvPr>
            <p:ph type="title"/>
          </p:nvPr>
        </p:nvSpPr>
        <p:spPr>
          <a:xfrm>
            <a:off x="1073727" y="1888987"/>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4"/>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4"/>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52" name="Google Shape;152;p24"/>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Heading with background">
  <p:cSld name="2_Heading with background">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5"/>
          <p:cNvSpPr/>
          <p:nvPr/>
        </p:nvSpPr>
        <p:spPr>
          <a:xfrm>
            <a:off x="0" y="1624614"/>
            <a:ext cx="12192000" cy="370198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25"/>
          <p:cNvSpPr txBox="1">
            <a:spLocks noGrp="1"/>
          </p:cNvSpPr>
          <p:nvPr>
            <p:ph type="title"/>
          </p:nvPr>
        </p:nvSpPr>
        <p:spPr>
          <a:xfrm>
            <a:off x="1073727" y="1888987"/>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5"/>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5"/>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58" name="Google Shape;158;p25"/>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sic Text">
  <p:cSld name="Basic Text">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838200" y="365760"/>
            <a:ext cx="105156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93D0"/>
              </a:buClr>
              <a:buSzPts val="6000"/>
              <a:buFont typeface="Calibri"/>
              <a:buNone/>
              <a:defRPr sz="6000" b="0">
                <a:solidFill>
                  <a:srgbClr val="0093D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p26"/>
          <p:cNvSpPr txBox="1">
            <a:spLocks noGrp="1"/>
          </p:cNvSpPr>
          <p:nvPr>
            <p:ph type="body" idx="1"/>
          </p:nvPr>
        </p:nvSpPr>
        <p:spPr>
          <a:xfrm>
            <a:off x="838201" y="1798320"/>
            <a:ext cx="9246300" cy="4457700"/>
          </a:xfrm>
          <a:prstGeom prst="rect">
            <a:avLst/>
          </a:prstGeom>
          <a:noFill/>
          <a:ln>
            <a:noFill/>
          </a:ln>
        </p:spPr>
        <p:txBody>
          <a:bodyPr spcFirstLastPara="1" wrap="square" lIns="91425" tIns="45700" rIns="91425" bIns="45700" anchor="t" anchorCtr="0">
            <a:normAutofit/>
          </a:bodyPr>
          <a:lstStyle>
            <a:lvl1pPr marL="457200" lvl="0" indent="-411480" algn="l" rtl="0">
              <a:lnSpc>
                <a:spcPct val="95000"/>
              </a:lnSpc>
              <a:spcBef>
                <a:spcPts val="1400"/>
              </a:spcBef>
              <a:spcAft>
                <a:spcPts val="0"/>
              </a:spcAft>
              <a:buSzPts val="2880"/>
              <a:buChar char="•"/>
              <a:defRPr sz="3200">
                <a:solidFill>
                  <a:srgbClr val="103D72"/>
                </a:solidFill>
              </a:defRPr>
            </a:lvl1pPr>
            <a:lvl2pPr marL="914400" lvl="1" indent="-381000" algn="l" rtl="0">
              <a:lnSpc>
                <a:spcPct val="90000"/>
              </a:lnSpc>
              <a:spcBef>
                <a:spcPts val="300"/>
              </a:spcBef>
              <a:spcAft>
                <a:spcPts val="0"/>
              </a:spcAft>
              <a:buSzPts val="2400"/>
              <a:buChar char="●"/>
              <a:defRPr sz="2400">
                <a:solidFill>
                  <a:srgbClr val="103D72"/>
                </a:solidFill>
              </a:defRPr>
            </a:lvl2pPr>
            <a:lvl3pPr marL="1371600" lvl="2" indent="-365760" algn="l" rtl="0">
              <a:lnSpc>
                <a:spcPct val="90000"/>
              </a:lnSpc>
              <a:spcBef>
                <a:spcPts val="300"/>
              </a:spcBef>
              <a:spcAft>
                <a:spcPts val="0"/>
              </a:spcAft>
              <a:buSzPts val="2160"/>
              <a:buChar char="●"/>
              <a:defRPr sz="2160">
                <a:solidFill>
                  <a:srgbClr val="103D72"/>
                </a:solidFill>
              </a:defRPr>
            </a:lvl3pPr>
            <a:lvl4pPr marL="1828800" lvl="3" indent="-365760" algn="l" rtl="0">
              <a:lnSpc>
                <a:spcPct val="90000"/>
              </a:lnSpc>
              <a:spcBef>
                <a:spcPts val="300"/>
              </a:spcBef>
              <a:spcAft>
                <a:spcPts val="0"/>
              </a:spcAft>
              <a:buSzPts val="2160"/>
              <a:buChar char="●"/>
              <a:defRPr sz="2160">
                <a:solidFill>
                  <a:srgbClr val="103D72"/>
                </a:solidFill>
              </a:defRPr>
            </a:lvl4pPr>
            <a:lvl5pPr marL="2286000" lvl="4" indent="-365760" algn="l" rtl="0">
              <a:lnSpc>
                <a:spcPct val="90000"/>
              </a:lnSpc>
              <a:spcBef>
                <a:spcPts val="300"/>
              </a:spcBef>
              <a:spcAft>
                <a:spcPts val="0"/>
              </a:spcAft>
              <a:buSzPts val="2160"/>
              <a:buChar char="●"/>
              <a:defRPr sz="2160">
                <a:solidFill>
                  <a:srgbClr val="103D72"/>
                </a:solidFil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300"/>
              </a:spcBef>
              <a:spcAft>
                <a:spcPts val="0"/>
              </a:spcAft>
              <a:buSzPts val="1800"/>
              <a:buChar char="●"/>
              <a:defRPr/>
            </a:lvl7pPr>
            <a:lvl8pPr marL="3657600" lvl="7" indent="-342900" algn="l" rtl="0">
              <a:lnSpc>
                <a:spcPct val="90000"/>
              </a:lnSpc>
              <a:spcBef>
                <a:spcPts val="300"/>
              </a:spcBef>
              <a:spcAft>
                <a:spcPts val="0"/>
              </a:spcAft>
              <a:buSzPts val="1800"/>
              <a:buChar char="●"/>
              <a:defRPr/>
            </a:lvl8pPr>
            <a:lvl9pPr marL="4114800" lvl="8" indent="-342900" algn="l" rtl="0">
              <a:lnSpc>
                <a:spcPct val="90000"/>
              </a:lnSpc>
              <a:spcBef>
                <a:spcPts val="300"/>
              </a:spcBef>
              <a:spcAft>
                <a:spcPts val="30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Heading with background">
  <p:cSld name="2_Heading with background">
    <p:bg>
      <p:bgPr>
        <a:blipFill dpi="0" rotWithShape="1">
          <a:blip r:embed="rId2">
            <a:alphaModFix/>
            <a:lum/>
          </a:blip>
          <a:srcRect/>
          <a:stretch>
            <a:fillRect l="-1000"/>
          </a:stretch>
        </a:blipFill>
        <a:effectLst/>
      </p:bgPr>
    </p:bg>
    <p:spTree>
      <p:nvGrpSpPr>
        <p:cNvPr id="1" name="Shape 176"/>
        <p:cNvGrpSpPr/>
        <p:nvPr/>
      </p:nvGrpSpPr>
      <p:grpSpPr>
        <a:xfrm>
          <a:off x="0" y="0"/>
          <a:ext cx="0" cy="0"/>
          <a:chOff x="0" y="0"/>
          <a:chExt cx="0" cy="0"/>
        </a:xfrm>
      </p:grpSpPr>
      <p:sp>
        <p:nvSpPr>
          <p:cNvPr id="177" name="Google Shape;177;p28"/>
          <p:cNvSpPr/>
          <p:nvPr/>
        </p:nvSpPr>
        <p:spPr>
          <a:xfrm>
            <a:off x="0" y="1685708"/>
            <a:ext cx="12247808"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28"/>
          <p:cNvSpPr txBox="1">
            <a:spLocks noGrp="1"/>
          </p:cNvSpPr>
          <p:nvPr>
            <p:ph type="title"/>
          </p:nvPr>
        </p:nvSpPr>
        <p:spPr>
          <a:xfrm>
            <a:off x="1073727" y="2140458"/>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81" name="Google Shape;181;p28"/>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 name="Google Shape;182;p28" descr="Graphical user interface&#10;&#10;Description automatically generated with low confidence"/>
          <p:cNvPicPr preferRelativeResize="0"/>
          <p:nvPr/>
        </p:nvPicPr>
        <p:blipFill rotWithShape="1">
          <a:blip r:embed="rId3">
            <a:alphaModFix/>
          </a:blip>
          <a:srcRect/>
          <a:stretch/>
        </p:blipFill>
        <p:spPr>
          <a:xfrm rot="-2966235">
            <a:off x="5918775" y="4916066"/>
            <a:ext cx="2005567" cy="114870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Heading with background">
  <p:cSld name="3_Heading with background">
    <p:bg>
      <p:bgPr>
        <a:solidFill>
          <a:srgbClr val="0093D0"/>
        </a:solidFill>
        <a:effectLst/>
      </p:bgPr>
    </p:bg>
    <p:spTree>
      <p:nvGrpSpPr>
        <p:cNvPr id="1" name="Shape 183"/>
        <p:cNvGrpSpPr/>
        <p:nvPr/>
      </p:nvGrpSpPr>
      <p:grpSpPr>
        <a:xfrm>
          <a:off x="0" y="0"/>
          <a:ext cx="0" cy="0"/>
          <a:chOff x="0" y="0"/>
          <a:chExt cx="0" cy="0"/>
        </a:xfrm>
      </p:grpSpPr>
      <p:sp>
        <p:nvSpPr>
          <p:cNvPr id="184" name="Google Shape;184;p29"/>
          <p:cNvSpPr/>
          <p:nvPr/>
        </p:nvSpPr>
        <p:spPr>
          <a:xfrm>
            <a:off x="0" y="1685708"/>
            <a:ext cx="12247808"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29"/>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9"/>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87" name="Google Shape;187;p29"/>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9"/>
          <p:cNvSpPr txBox="1">
            <a:spLocks noGrp="1"/>
          </p:cNvSpPr>
          <p:nvPr>
            <p:ph type="title"/>
          </p:nvPr>
        </p:nvSpPr>
        <p:spPr>
          <a:xfrm>
            <a:off x="1073727" y="2140458"/>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 Light Blue Swoosh">
  <p:cSld name="Blank - Light Blue Swoosh">
    <p:spTree>
      <p:nvGrpSpPr>
        <p:cNvPr id="1" name="Shape 189"/>
        <p:cNvGrpSpPr/>
        <p:nvPr/>
      </p:nvGrpSpPr>
      <p:grpSpPr>
        <a:xfrm>
          <a:off x="0" y="0"/>
          <a:ext cx="0" cy="0"/>
          <a:chOff x="0" y="0"/>
          <a:chExt cx="0" cy="0"/>
        </a:xfrm>
      </p:grpSpPr>
      <p:sp>
        <p:nvSpPr>
          <p:cNvPr id="190" name="Google Shape;190;p30"/>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31F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0"/>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ing with background">
  <p:cSld name="Heading with background">
    <p:bg>
      <p:bgPr>
        <a:solidFill>
          <a:srgbClr val="4BC6E5"/>
        </a:solidFill>
        <a:effectLst/>
      </p:bgPr>
    </p:bg>
    <p:spTree>
      <p:nvGrpSpPr>
        <p:cNvPr id="1" name="Shape 192"/>
        <p:cNvGrpSpPr/>
        <p:nvPr/>
      </p:nvGrpSpPr>
      <p:grpSpPr>
        <a:xfrm>
          <a:off x="0" y="0"/>
          <a:ext cx="0" cy="0"/>
          <a:chOff x="0" y="0"/>
          <a:chExt cx="0" cy="0"/>
        </a:xfrm>
      </p:grpSpPr>
      <p:sp>
        <p:nvSpPr>
          <p:cNvPr id="193" name="Google Shape;193;p31"/>
          <p:cNvSpPr/>
          <p:nvPr/>
        </p:nvSpPr>
        <p:spPr>
          <a:xfrm>
            <a:off x="0" y="1685708"/>
            <a:ext cx="12247808"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31"/>
          <p:cNvSpPr txBox="1">
            <a:spLocks noGrp="1"/>
          </p:cNvSpPr>
          <p:nvPr>
            <p:ph type="title"/>
          </p:nvPr>
        </p:nvSpPr>
        <p:spPr>
          <a:xfrm>
            <a:off x="1073727" y="2141467"/>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1"/>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31F53"/>
              </a:buClr>
              <a:buSzPts val="1200"/>
              <a:buFont typeface="Arial"/>
              <a:buNone/>
              <a:defRPr>
                <a:solidFill>
                  <a:srgbClr val="231F5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1"/>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97" name="Google Shape;197;p31"/>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Heading with background">
  <p:cSld name="4_Heading with background">
    <p:bg>
      <p:bgPr>
        <a:solidFill>
          <a:srgbClr val="114DA1"/>
        </a:solidFill>
        <a:effectLst/>
      </p:bgPr>
    </p:bg>
    <p:spTree>
      <p:nvGrpSpPr>
        <p:cNvPr id="1" name="Shape 198"/>
        <p:cNvGrpSpPr/>
        <p:nvPr/>
      </p:nvGrpSpPr>
      <p:grpSpPr>
        <a:xfrm>
          <a:off x="0" y="0"/>
          <a:ext cx="0" cy="0"/>
          <a:chOff x="0" y="0"/>
          <a:chExt cx="0" cy="0"/>
        </a:xfrm>
      </p:grpSpPr>
      <p:sp>
        <p:nvSpPr>
          <p:cNvPr id="199" name="Google Shape;199;p32"/>
          <p:cNvSpPr/>
          <p:nvPr/>
        </p:nvSpPr>
        <p:spPr>
          <a:xfrm>
            <a:off x="0" y="1685708"/>
            <a:ext cx="12247808"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32"/>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2"/>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02" name="Google Shape;202;p32"/>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32"/>
          <p:cNvSpPr txBox="1">
            <a:spLocks noGrp="1"/>
          </p:cNvSpPr>
          <p:nvPr>
            <p:ph type="title"/>
          </p:nvPr>
        </p:nvSpPr>
        <p:spPr>
          <a:xfrm>
            <a:off x="1073727" y="2140458"/>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w/ Picture - Blue">
  <p:cSld name="Section Title w/ Picture - Blue">
    <p:bg>
      <p:bgPr>
        <a:solidFill>
          <a:srgbClr val="0093D0"/>
        </a:solidFill>
        <a:effectLst/>
      </p:bgPr>
    </p:bg>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550504" y="2889491"/>
            <a:ext cx="5592418" cy="106203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D2ECF6"/>
              </a:buClr>
              <a:buSzPts val="4400"/>
              <a:buFont typeface="Arial Black"/>
              <a:buNone/>
              <a:defRPr sz="4400" b="1" i="0" u="none" strike="noStrike" cap="none">
                <a:solidFill>
                  <a:srgbClr val="D2ECF6"/>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4"/>
          <p:cNvSpPr txBox="1">
            <a:spLocks noGrp="1"/>
          </p:cNvSpPr>
          <p:nvPr>
            <p:ph type="ftr" idx="11"/>
          </p:nvPr>
        </p:nvSpPr>
        <p:spPr>
          <a:xfrm>
            <a:off x="1233053" y="6189872"/>
            <a:ext cx="7323171" cy="31850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a:solidFill>
                  <a:schemeClr val="lt1"/>
                </a:solidFill>
                <a:latin typeface="Arial"/>
                <a:ea typeface="Arial"/>
                <a:cs typeface="Arial"/>
                <a:sym typeface="Arial"/>
              </a:defRPr>
            </a:lvl1pPr>
            <a:lvl2pPr marL="0" marR="0" lvl="1" indent="0" algn="ctr" rtl="0">
              <a:spcBef>
                <a:spcPts val="0"/>
              </a:spcBef>
              <a:buNone/>
              <a:defRPr sz="1200" b="1" i="0">
                <a:solidFill>
                  <a:schemeClr val="lt1"/>
                </a:solidFill>
                <a:latin typeface="Arial"/>
                <a:ea typeface="Arial"/>
                <a:cs typeface="Arial"/>
                <a:sym typeface="Arial"/>
              </a:defRPr>
            </a:lvl2pPr>
            <a:lvl3pPr marL="0" marR="0" lvl="2" indent="0" algn="ctr" rtl="0">
              <a:spcBef>
                <a:spcPts val="0"/>
              </a:spcBef>
              <a:buNone/>
              <a:defRPr sz="1200" b="1" i="0">
                <a:solidFill>
                  <a:schemeClr val="lt1"/>
                </a:solidFill>
                <a:latin typeface="Arial"/>
                <a:ea typeface="Arial"/>
                <a:cs typeface="Arial"/>
                <a:sym typeface="Arial"/>
              </a:defRPr>
            </a:lvl3pPr>
            <a:lvl4pPr marL="0" marR="0" lvl="3" indent="0" algn="ctr" rtl="0">
              <a:spcBef>
                <a:spcPts val="0"/>
              </a:spcBef>
              <a:buNone/>
              <a:defRPr sz="1200" b="1" i="0">
                <a:solidFill>
                  <a:schemeClr val="lt1"/>
                </a:solidFill>
                <a:latin typeface="Arial"/>
                <a:ea typeface="Arial"/>
                <a:cs typeface="Arial"/>
                <a:sym typeface="Arial"/>
              </a:defRPr>
            </a:lvl4pPr>
            <a:lvl5pPr marL="0" marR="0" lvl="4" indent="0" algn="ctr" rtl="0">
              <a:spcBef>
                <a:spcPts val="0"/>
              </a:spcBef>
              <a:buNone/>
              <a:defRPr sz="1200" b="1" i="0">
                <a:solidFill>
                  <a:schemeClr val="lt1"/>
                </a:solidFill>
                <a:latin typeface="Arial"/>
                <a:ea typeface="Arial"/>
                <a:cs typeface="Arial"/>
                <a:sym typeface="Arial"/>
              </a:defRPr>
            </a:lvl5pPr>
            <a:lvl6pPr marL="0" marR="0" lvl="5" indent="0" algn="ctr" rtl="0">
              <a:spcBef>
                <a:spcPts val="0"/>
              </a:spcBef>
              <a:buNone/>
              <a:defRPr sz="1200" b="1" i="0">
                <a:solidFill>
                  <a:schemeClr val="lt1"/>
                </a:solidFill>
                <a:latin typeface="Arial"/>
                <a:ea typeface="Arial"/>
                <a:cs typeface="Arial"/>
                <a:sym typeface="Arial"/>
              </a:defRPr>
            </a:lvl6pPr>
            <a:lvl7pPr marL="0" marR="0" lvl="6" indent="0" algn="ctr" rtl="0">
              <a:spcBef>
                <a:spcPts val="0"/>
              </a:spcBef>
              <a:buNone/>
              <a:defRPr sz="1200" b="1" i="0">
                <a:solidFill>
                  <a:schemeClr val="lt1"/>
                </a:solidFill>
                <a:latin typeface="Arial"/>
                <a:ea typeface="Arial"/>
                <a:cs typeface="Arial"/>
                <a:sym typeface="Arial"/>
              </a:defRPr>
            </a:lvl7pPr>
            <a:lvl8pPr marL="0" marR="0" lvl="7" indent="0" algn="ctr" rtl="0">
              <a:spcBef>
                <a:spcPts val="0"/>
              </a:spcBef>
              <a:buNone/>
              <a:defRPr sz="1200" b="1" i="0">
                <a:solidFill>
                  <a:schemeClr val="lt1"/>
                </a:solidFill>
                <a:latin typeface="Arial"/>
                <a:ea typeface="Arial"/>
                <a:cs typeface="Arial"/>
                <a:sym typeface="Arial"/>
              </a:defRPr>
            </a:lvl8pPr>
            <a:lvl9pPr marL="0" marR="0" lvl="8" indent="0" algn="ctr" rtl="0">
              <a:spcBef>
                <a:spcPts val="0"/>
              </a:spcBef>
              <a:buNone/>
              <a:defRPr sz="1200" b="1"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4"/>
          <p:cNvSpPr/>
          <p:nvPr/>
        </p:nvSpPr>
        <p:spPr>
          <a:xfrm>
            <a:off x="0" y="-1"/>
            <a:ext cx="9251944" cy="3279914"/>
          </a:xfrm>
          <a:custGeom>
            <a:avLst/>
            <a:gdLst/>
            <a:ahLst/>
            <a:cxnLst/>
            <a:rect l="l" t="t" r="r" b="b"/>
            <a:pathLst>
              <a:path w="9570645" h="3392897" extrusionOk="0">
                <a:moveTo>
                  <a:pt x="0" y="0"/>
                </a:moveTo>
                <a:lnTo>
                  <a:pt x="9570645" y="0"/>
                </a:lnTo>
                <a:lnTo>
                  <a:pt x="8706778" y="83074"/>
                </a:lnTo>
                <a:cubicBezTo>
                  <a:pt x="4369604" y="552913"/>
                  <a:pt x="1063492" y="1708511"/>
                  <a:pt x="127415" y="3132932"/>
                </a:cubicBezTo>
                <a:lnTo>
                  <a:pt x="0" y="339289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731"/>
              <a:buFont typeface="Calibri"/>
              <a:buNone/>
            </a:pPr>
            <a:endParaRPr sz="1731" b="0" i="0" u="none" strike="noStrike" cap="none">
              <a:solidFill>
                <a:schemeClr val="lt1"/>
              </a:solidFill>
              <a:latin typeface="Calibri"/>
              <a:ea typeface="Calibri"/>
              <a:cs typeface="Calibri"/>
              <a:sym typeface="Calibri"/>
            </a:endParaRPr>
          </a:p>
        </p:txBody>
      </p:sp>
      <p:pic>
        <p:nvPicPr>
          <p:cNvPr id="2" name="Picture 1" descr="A blue circle with white text&#10;&#10;Description automatically generated">
            <a:extLst>
              <a:ext uri="{FF2B5EF4-FFF2-40B4-BE49-F238E27FC236}">
                <a16:creationId xmlns:a16="http://schemas.microsoft.com/office/drawing/2014/main" id="{FB5C9788-E26B-6323-968F-38626D593980}"/>
              </a:ext>
            </a:extLst>
          </p:cNvPr>
          <p:cNvPicPr>
            <a:picLocks noChangeAspect="1"/>
          </p:cNvPicPr>
          <p:nvPr userDrawn="1"/>
        </p:nvPicPr>
        <p:blipFill>
          <a:blip r:embed="rId2"/>
          <a:stretch>
            <a:fillRect/>
          </a:stretch>
        </p:blipFill>
        <p:spPr>
          <a:xfrm>
            <a:off x="101227" y="62146"/>
            <a:ext cx="2656961" cy="131389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Heading with background">
  <p:cSld name="1_Heading with background">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33"/>
          <p:cNvSpPr/>
          <p:nvPr/>
        </p:nvSpPr>
        <p:spPr>
          <a:xfrm>
            <a:off x="-26634" y="1490399"/>
            <a:ext cx="12247808"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p33"/>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3"/>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08" name="Google Shape;208;p33"/>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9" name="Google Shape;209;p33"/>
          <p:cNvPicPr preferRelativeResize="0"/>
          <p:nvPr/>
        </p:nvPicPr>
        <p:blipFill rotWithShape="1">
          <a:blip r:embed="rId3">
            <a:alphaModFix amt="60000"/>
          </a:blip>
          <a:srcRect/>
          <a:stretch/>
        </p:blipFill>
        <p:spPr>
          <a:xfrm>
            <a:off x="1817057" y="225337"/>
            <a:ext cx="1172065" cy="599223"/>
          </a:xfrm>
          <a:prstGeom prst="rect">
            <a:avLst/>
          </a:prstGeom>
          <a:noFill/>
          <a:ln>
            <a:noFill/>
          </a:ln>
        </p:spPr>
      </p:pic>
      <p:pic>
        <p:nvPicPr>
          <p:cNvPr id="210" name="Google Shape;210;p33" descr="A picture containing plant, silhouette&#10;&#10;Description automatically generated"/>
          <p:cNvPicPr preferRelativeResize="0"/>
          <p:nvPr/>
        </p:nvPicPr>
        <p:blipFill rotWithShape="1">
          <a:blip r:embed="rId4">
            <a:alphaModFix amt="60000"/>
          </a:blip>
          <a:srcRect/>
          <a:stretch/>
        </p:blipFill>
        <p:spPr>
          <a:xfrm>
            <a:off x="573579" y="608854"/>
            <a:ext cx="1049144" cy="802072"/>
          </a:xfrm>
          <a:prstGeom prst="rect">
            <a:avLst/>
          </a:prstGeom>
          <a:noFill/>
          <a:ln>
            <a:noFill/>
          </a:ln>
        </p:spPr>
      </p:pic>
      <p:pic>
        <p:nvPicPr>
          <p:cNvPr id="211" name="Google Shape;211;p33" descr="A picture containing sunset, dark, watching, clouds&#10;&#10;Description automatically generated"/>
          <p:cNvPicPr preferRelativeResize="0"/>
          <p:nvPr/>
        </p:nvPicPr>
        <p:blipFill rotWithShape="1">
          <a:blip r:embed="rId5">
            <a:alphaModFix amt="60000"/>
          </a:blip>
          <a:srcRect/>
          <a:stretch/>
        </p:blipFill>
        <p:spPr>
          <a:xfrm flipH="1">
            <a:off x="3240939" y="417091"/>
            <a:ext cx="1172065" cy="595315"/>
          </a:xfrm>
          <a:prstGeom prst="rect">
            <a:avLst/>
          </a:prstGeom>
          <a:noFill/>
          <a:ln>
            <a:noFill/>
          </a:ln>
        </p:spPr>
      </p:pic>
      <p:sp>
        <p:nvSpPr>
          <p:cNvPr id="212" name="Google Shape;212;p33"/>
          <p:cNvSpPr txBox="1">
            <a:spLocks noGrp="1"/>
          </p:cNvSpPr>
          <p:nvPr>
            <p:ph type="title"/>
          </p:nvPr>
        </p:nvSpPr>
        <p:spPr>
          <a:xfrm>
            <a:off x="1073727" y="2140458"/>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Heading with background" preserve="1">
  <p:cSld name="5_Heading with background">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6" name="Google Shape;206;p33"/>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3"/>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08" name="Google Shape;208;p33"/>
          <p:cNvSpPr txBox="1">
            <a:spLocks noGrp="1"/>
          </p:cNvSpPr>
          <p:nvPr>
            <p:ph type="body" idx="1"/>
          </p:nvPr>
        </p:nvSpPr>
        <p:spPr>
          <a:xfrm>
            <a:off x="1073728" y="2951025"/>
            <a:ext cx="9579476"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chemeClr val="bg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9" name="Google Shape;209;p33"/>
          <p:cNvPicPr preferRelativeResize="0"/>
          <p:nvPr/>
        </p:nvPicPr>
        <p:blipFill rotWithShape="1">
          <a:blip r:embed="rId3">
            <a:alphaModFix amt="60000"/>
          </a:blip>
          <a:srcRect/>
          <a:stretch/>
        </p:blipFill>
        <p:spPr>
          <a:xfrm>
            <a:off x="1817057" y="225337"/>
            <a:ext cx="1172065" cy="599223"/>
          </a:xfrm>
          <a:prstGeom prst="rect">
            <a:avLst/>
          </a:prstGeom>
          <a:noFill/>
          <a:ln>
            <a:noFill/>
          </a:ln>
        </p:spPr>
      </p:pic>
      <p:pic>
        <p:nvPicPr>
          <p:cNvPr id="210" name="Google Shape;210;p33" descr="A picture containing plant, silhouette&#10;&#10;Description automatically generated"/>
          <p:cNvPicPr preferRelativeResize="0"/>
          <p:nvPr/>
        </p:nvPicPr>
        <p:blipFill rotWithShape="1">
          <a:blip r:embed="rId4">
            <a:alphaModFix amt="60000"/>
          </a:blip>
          <a:srcRect/>
          <a:stretch/>
        </p:blipFill>
        <p:spPr>
          <a:xfrm>
            <a:off x="573579" y="608854"/>
            <a:ext cx="1049144" cy="802072"/>
          </a:xfrm>
          <a:prstGeom prst="rect">
            <a:avLst/>
          </a:prstGeom>
          <a:noFill/>
          <a:ln>
            <a:noFill/>
          </a:ln>
        </p:spPr>
      </p:pic>
      <p:pic>
        <p:nvPicPr>
          <p:cNvPr id="211" name="Google Shape;211;p33" descr="A picture containing sunset, dark, watching, clouds&#10;&#10;Description automatically generated"/>
          <p:cNvPicPr preferRelativeResize="0"/>
          <p:nvPr/>
        </p:nvPicPr>
        <p:blipFill rotWithShape="1">
          <a:blip r:embed="rId5">
            <a:alphaModFix amt="60000"/>
          </a:blip>
          <a:srcRect/>
          <a:stretch/>
        </p:blipFill>
        <p:spPr>
          <a:xfrm flipH="1">
            <a:off x="3240939" y="417091"/>
            <a:ext cx="1172065" cy="595315"/>
          </a:xfrm>
          <a:prstGeom prst="rect">
            <a:avLst/>
          </a:prstGeom>
          <a:noFill/>
          <a:ln>
            <a:noFill/>
          </a:ln>
        </p:spPr>
      </p:pic>
      <p:sp>
        <p:nvSpPr>
          <p:cNvPr id="212" name="Google Shape;212;p33"/>
          <p:cNvSpPr txBox="1">
            <a:spLocks noGrp="1"/>
          </p:cNvSpPr>
          <p:nvPr>
            <p:ph type="title"/>
          </p:nvPr>
        </p:nvSpPr>
        <p:spPr>
          <a:xfrm>
            <a:off x="1073727" y="2140458"/>
            <a:ext cx="9579476"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7519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Caption">
  <p:cSld name="Picture Caption">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914407" y="5099690"/>
            <a:ext cx="9312300" cy="4842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rgbClr val="0093D0"/>
              </a:buClr>
              <a:buSzPts val="3600"/>
              <a:buFont typeface="Calibri"/>
              <a:buNone/>
              <a:defRPr sz="3600" b="0" i="0">
                <a:solidFill>
                  <a:srgbClr val="0093D0"/>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5" name="Google Shape;215;p34"/>
          <p:cNvSpPr txBox="1">
            <a:spLocks noGrp="1"/>
          </p:cNvSpPr>
          <p:nvPr>
            <p:ph type="body" idx="1"/>
          </p:nvPr>
        </p:nvSpPr>
        <p:spPr>
          <a:xfrm>
            <a:off x="914405" y="5598764"/>
            <a:ext cx="8930400" cy="718800"/>
          </a:xfrm>
          <a:prstGeom prst="rect">
            <a:avLst/>
          </a:prstGeom>
          <a:noFill/>
          <a:ln>
            <a:noFill/>
          </a:ln>
        </p:spPr>
        <p:txBody>
          <a:bodyPr spcFirstLastPara="1" wrap="square" lIns="0" tIns="0" rIns="0" bIns="0" anchor="t" anchorCtr="0">
            <a:noAutofit/>
          </a:bodyPr>
          <a:lstStyle>
            <a:lvl1pPr marL="457200" lvl="0" indent="-228600" algn="l" rtl="0">
              <a:lnSpc>
                <a:spcPct val="85000"/>
              </a:lnSpc>
              <a:spcBef>
                <a:spcPts val="800"/>
              </a:spcBef>
              <a:spcAft>
                <a:spcPts val="0"/>
              </a:spcAft>
              <a:buSzPts val="2160"/>
              <a:buNone/>
              <a:defRPr sz="2400">
                <a:solidFill>
                  <a:schemeClr val="dk2"/>
                </a:solidFill>
                <a:latin typeface="Calibri"/>
                <a:ea typeface="Calibri"/>
                <a:cs typeface="Calibri"/>
                <a:sym typeface="Calibri"/>
              </a:defRPr>
            </a:lvl1pPr>
            <a:lvl2pPr marL="914400" lvl="1" indent="-228600" algn="l" rtl="0">
              <a:lnSpc>
                <a:spcPct val="90000"/>
              </a:lnSpc>
              <a:spcBef>
                <a:spcPts val="300"/>
              </a:spcBef>
              <a:spcAft>
                <a:spcPts val="0"/>
              </a:spcAft>
              <a:buSzPts val="1200"/>
              <a:buNone/>
              <a:defRPr sz="1200"/>
            </a:lvl2pPr>
            <a:lvl3pPr marL="1371600" lvl="2" indent="-228600" algn="l" rtl="0">
              <a:lnSpc>
                <a:spcPct val="90000"/>
              </a:lnSpc>
              <a:spcBef>
                <a:spcPts val="300"/>
              </a:spcBef>
              <a:spcAft>
                <a:spcPts val="0"/>
              </a:spcAft>
              <a:buSzPts val="1000"/>
              <a:buNone/>
              <a:defRPr sz="1000"/>
            </a:lvl3pPr>
            <a:lvl4pPr marL="1828800" lvl="3" indent="-228600" algn="l" rtl="0">
              <a:lnSpc>
                <a:spcPct val="90000"/>
              </a:lnSpc>
              <a:spcBef>
                <a:spcPts val="300"/>
              </a:spcBef>
              <a:spcAft>
                <a:spcPts val="0"/>
              </a:spcAft>
              <a:buSzPts val="900"/>
              <a:buNone/>
              <a:defRPr sz="900"/>
            </a:lvl4pPr>
            <a:lvl5pPr marL="2286000" lvl="4" indent="-228600" algn="l" rtl="0">
              <a:lnSpc>
                <a:spcPct val="90000"/>
              </a:lnSpc>
              <a:spcBef>
                <a:spcPts val="300"/>
              </a:spcBef>
              <a:spcAft>
                <a:spcPts val="0"/>
              </a:spcAft>
              <a:buSzPts val="900"/>
              <a:buNone/>
              <a:defRPr sz="900"/>
            </a:lvl5pPr>
            <a:lvl6pPr marL="2743200" lvl="5" indent="-228600" algn="l" rtl="0">
              <a:lnSpc>
                <a:spcPct val="90000"/>
              </a:lnSpc>
              <a:spcBef>
                <a:spcPts val="300"/>
              </a:spcBef>
              <a:spcAft>
                <a:spcPts val="0"/>
              </a:spcAft>
              <a:buSzPts val="900"/>
              <a:buNone/>
              <a:defRPr sz="900"/>
            </a:lvl6pPr>
            <a:lvl7pPr marL="3200400" lvl="6" indent="-228600" algn="l" rtl="0">
              <a:lnSpc>
                <a:spcPct val="90000"/>
              </a:lnSpc>
              <a:spcBef>
                <a:spcPts val="300"/>
              </a:spcBef>
              <a:spcAft>
                <a:spcPts val="0"/>
              </a:spcAft>
              <a:buSzPts val="900"/>
              <a:buNone/>
              <a:defRPr sz="900"/>
            </a:lvl7pPr>
            <a:lvl8pPr marL="3657600" lvl="7" indent="-228600" algn="l" rtl="0">
              <a:lnSpc>
                <a:spcPct val="90000"/>
              </a:lnSpc>
              <a:spcBef>
                <a:spcPts val="300"/>
              </a:spcBef>
              <a:spcAft>
                <a:spcPts val="0"/>
              </a:spcAft>
              <a:buSzPts val="900"/>
              <a:buNone/>
              <a:defRPr sz="900"/>
            </a:lvl8pPr>
            <a:lvl9pPr marL="4114800" lvl="8" indent="-228600" algn="l" rtl="0">
              <a:lnSpc>
                <a:spcPct val="90000"/>
              </a:lnSpc>
              <a:spcBef>
                <a:spcPts val="300"/>
              </a:spcBef>
              <a:spcAft>
                <a:spcPts val="300"/>
              </a:spcAft>
              <a:buSzPts val="900"/>
              <a:buNone/>
              <a:defRPr sz="9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White Swoosh">
  <p:cSld name="Blank - White Swoosh">
    <p:spTree>
      <p:nvGrpSpPr>
        <p:cNvPr id="1" name="Shape 34"/>
        <p:cNvGrpSpPr/>
        <p:nvPr/>
      </p:nvGrpSpPr>
      <p:grpSpPr>
        <a:xfrm>
          <a:off x="0" y="0"/>
          <a:ext cx="0" cy="0"/>
          <a:chOff x="0" y="0"/>
          <a:chExt cx="0" cy="0"/>
        </a:xfrm>
      </p:grpSpPr>
      <p:sp>
        <p:nvSpPr>
          <p:cNvPr id="35" name="Google Shape;35;p5"/>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31F53"/>
              </a:buClr>
              <a:buSzPts val="1800"/>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Font typeface="Arial Black"/>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6"/>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40" name="Google Shape;40;p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rgbClr val="231F53"/>
              </a:buClr>
              <a:buSzPts val="1100"/>
              <a:buFont typeface="Arial"/>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a:endParaRPr/>
          </a:p>
        </p:txBody>
      </p:sp>
      <p:sp>
        <p:nvSpPr>
          <p:cNvPr id="42" name="Google Shape;42;p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Heading with background">
  <p:cSld name="1_Heading with background">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p:nvPr/>
        </p:nvSpPr>
        <p:spPr>
          <a:xfrm>
            <a:off x="0" y="1685708"/>
            <a:ext cx="12192000"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txBox="1">
            <a:spLocks noGrp="1"/>
          </p:cNvSpPr>
          <p:nvPr>
            <p:ph type="title"/>
          </p:nvPr>
        </p:nvSpPr>
        <p:spPr>
          <a:xfrm>
            <a:off x="1073727" y="1888987"/>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200"/>
              <a:buFont typeface="Arial"/>
              <a:buChar char="●"/>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7"/>
          <p:cNvPicPr preferRelativeResize="0"/>
          <p:nvPr/>
        </p:nvPicPr>
        <p:blipFill rotWithShape="1">
          <a:blip r:embed="rId3">
            <a:alphaModFix amt="60000"/>
          </a:blip>
          <a:srcRect/>
          <a:stretch/>
        </p:blipFill>
        <p:spPr>
          <a:xfrm>
            <a:off x="1817057" y="225337"/>
            <a:ext cx="1172065" cy="599223"/>
          </a:xfrm>
          <a:prstGeom prst="rect">
            <a:avLst/>
          </a:prstGeom>
          <a:noFill/>
          <a:ln>
            <a:noFill/>
          </a:ln>
        </p:spPr>
      </p:pic>
      <p:pic>
        <p:nvPicPr>
          <p:cNvPr id="50" name="Google Shape;50;p7" descr="A picture containing plant, silhouette&#10;&#10;Description automatically generated"/>
          <p:cNvPicPr preferRelativeResize="0"/>
          <p:nvPr/>
        </p:nvPicPr>
        <p:blipFill rotWithShape="1">
          <a:blip r:embed="rId4">
            <a:alphaModFix amt="60000"/>
          </a:blip>
          <a:srcRect/>
          <a:stretch/>
        </p:blipFill>
        <p:spPr>
          <a:xfrm>
            <a:off x="573579" y="608854"/>
            <a:ext cx="1049144" cy="802072"/>
          </a:xfrm>
          <a:prstGeom prst="rect">
            <a:avLst/>
          </a:prstGeom>
          <a:noFill/>
          <a:ln>
            <a:noFill/>
          </a:ln>
        </p:spPr>
      </p:pic>
      <p:pic>
        <p:nvPicPr>
          <p:cNvPr id="51" name="Google Shape;51;p7" descr="A picture containing sunset, dark, watching, clouds&#10;&#10;Description automatically generated"/>
          <p:cNvPicPr preferRelativeResize="0"/>
          <p:nvPr/>
        </p:nvPicPr>
        <p:blipFill rotWithShape="1">
          <a:blip r:embed="rId5">
            <a:alphaModFix amt="60000"/>
          </a:blip>
          <a:srcRect/>
          <a:stretch/>
        </p:blipFill>
        <p:spPr>
          <a:xfrm flipH="1">
            <a:off x="3240939" y="417091"/>
            <a:ext cx="1172065" cy="59531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Heading with background">
  <p:cSld name="2_Heading with background">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8"/>
          <p:cNvSpPr/>
          <p:nvPr/>
        </p:nvSpPr>
        <p:spPr>
          <a:xfrm>
            <a:off x="0" y="1685708"/>
            <a:ext cx="12247808"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8"/>
          <p:cNvSpPr txBox="1">
            <a:spLocks noGrp="1"/>
          </p:cNvSpPr>
          <p:nvPr>
            <p:ph type="title"/>
          </p:nvPr>
        </p:nvSpPr>
        <p:spPr>
          <a:xfrm>
            <a:off x="1073727" y="2140458"/>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200"/>
              <a:buFont typeface="Arial"/>
              <a:buChar char="●"/>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7" name="Google Shape;57;p8"/>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8" descr="Graphical user interface&#10;&#10;Description automatically generated with low confidence"/>
          <p:cNvPicPr preferRelativeResize="0"/>
          <p:nvPr/>
        </p:nvPicPr>
        <p:blipFill rotWithShape="1">
          <a:blip r:embed="rId3">
            <a:alphaModFix/>
          </a:blip>
          <a:srcRect/>
          <a:stretch/>
        </p:blipFill>
        <p:spPr>
          <a:xfrm rot="-2966235">
            <a:off x="5918775" y="4916066"/>
            <a:ext cx="2005567" cy="114870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Heading with background">
  <p:cSld name="3_Heading with background_1">
    <p:bg>
      <p:bgPr>
        <a:solidFill>
          <a:srgbClr val="0093D0"/>
        </a:solidFill>
        <a:effectLst/>
      </p:bgPr>
    </p:bg>
    <p:spTree>
      <p:nvGrpSpPr>
        <p:cNvPr id="1" name="Shape 59"/>
        <p:cNvGrpSpPr/>
        <p:nvPr/>
      </p:nvGrpSpPr>
      <p:grpSpPr>
        <a:xfrm>
          <a:off x="0" y="0"/>
          <a:ext cx="0" cy="0"/>
          <a:chOff x="0" y="0"/>
          <a:chExt cx="0" cy="0"/>
        </a:xfrm>
      </p:grpSpPr>
      <p:sp>
        <p:nvSpPr>
          <p:cNvPr id="60" name="Google Shape;60;p9"/>
          <p:cNvSpPr/>
          <p:nvPr/>
        </p:nvSpPr>
        <p:spPr>
          <a:xfrm>
            <a:off x="0" y="1685708"/>
            <a:ext cx="12247808" cy="348658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9"/>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200"/>
              <a:buFont typeface="Arial"/>
              <a:buChar char="●"/>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body" idx="1"/>
          </p:nvPr>
        </p:nvSpPr>
        <p:spPr>
          <a:xfrm>
            <a:off x="1073728" y="2951025"/>
            <a:ext cx="10467398" cy="20620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title"/>
          </p:nvPr>
        </p:nvSpPr>
        <p:spPr>
          <a:xfrm>
            <a:off x="1073727" y="2140458"/>
            <a:ext cx="10467398" cy="7872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45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sic Text">
  <p:cSld name="Basic 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3D0"/>
              </a:buClr>
              <a:buSzPts val="6000"/>
              <a:buFont typeface="Calibri"/>
              <a:buNone/>
              <a:defRPr sz="6000" b="0">
                <a:solidFill>
                  <a:srgbClr val="0093D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838201" y="1798320"/>
            <a:ext cx="9246191" cy="4457700"/>
          </a:xfrm>
          <a:prstGeom prst="rect">
            <a:avLst/>
          </a:prstGeom>
          <a:noFill/>
          <a:ln>
            <a:noFill/>
          </a:ln>
        </p:spPr>
        <p:txBody>
          <a:bodyPr spcFirstLastPara="1" wrap="square" lIns="91425" tIns="45700" rIns="91425" bIns="45700" anchor="t" anchorCtr="0">
            <a:normAutofit/>
          </a:bodyPr>
          <a:lstStyle>
            <a:lvl1pPr marL="457200" lvl="0" indent="-411480" algn="l">
              <a:lnSpc>
                <a:spcPct val="95000"/>
              </a:lnSpc>
              <a:spcBef>
                <a:spcPts val="1400"/>
              </a:spcBef>
              <a:spcAft>
                <a:spcPts val="0"/>
              </a:spcAft>
              <a:buSzPts val="2880"/>
              <a:buChar char="•"/>
              <a:defRPr sz="3200">
                <a:solidFill>
                  <a:srgbClr val="103D72"/>
                </a:solidFill>
              </a:defRPr>
            </a:lvl1pPr>
            <a:lvl2pPr marL="914400" lvl="1" indent="-381000" algn="l">
              <a:lnSpc>
                <a:spcPct val="90000"/>
              </a:lnSpc>
              <a:spcBef>
                <a:spcPts val="300"/>
              </a:spcBef>
              <a:spcAft>
                <a:spcPts val="0"/>
              </a:spcAft>
              <a:buSzPts val="2400"/>
              <a:buChar char="●"/>
              <a:defRPr sz="2400">
                <a:solidFill>
                  <a:srgbClr val="103D72"/>
                </a:solidFill>
              </a:defRPr>
            </a:lvl2pPr>
            <a:lvl3pPr marL="1371600" lvl="2" indent="-365760" algn="l">
              <a:lnSpc>
                <a:spcPct val="90000"/>
              </a:lnSpc>
              <a:spcBef>
                <a:spcPts val="300"/>
              </a:spcBef>
              <a:spcAft>
                <a:spcPts val="0"/>
              </a:spcAft>
              <a:buSzPts val="2160"/>
              <a:buChar char="●"/>
              <a:defRPr sz="2160">
                <a:solidFill>
                  <a:srgbClr val="103D72"/>
                </a:solidFill>
              </a:defRPr>
            </a:lvl3pPr>
            <a:lvl4pPr marL="1828800" lvl="3" indent="-365760" algn="l">
              <a:lnSpc>
                <a:spcPct val="90000"/>
              </a:lnSpc>
              <a:spcBef>
                <a:spcPts val="300"/>
              </a:spcBef>
              <a:spcAft>
                <a:spcPts val="0"/>
              </a:spcAft>
              <a:buSzPts val="2160"/>
              <a:buChar char="●"/>
              <a:defRPr sz="2160">
                <a:solidFill>
                  <a:srgbClr val="103D72"/>
                </a:solidFill>
              </a:defRPr>
            </a:lvl4pPr>
            <a:lvl5pPr marL="2286000" lvl="4" indent="-365760" algn="l">
              <a:lnSpc>
                <a:spcPct val="90000"/>
              </a:lnSpc>
              <a:spcBef>
                <a:spcPts val="300"/>
              </a:spcBef>
              <a:spcAft>
                <a:spcPts val="0"/>
              </a:spcAft>
              <a:buSzPts val="2160"/>
              <a:buChar char="●"/>
              <a:defRPr sz="2160">
                <a:solidFill>
                  <a:srgbClr val="103D72"/>
                </a:solidFill>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6878155"/>
          </a:xfrm>
          <a:prstGeom prst="rect">
            <a:avLst/>
          </a:prstGeom>
          <a:solidFill>
            <a:srgbClr val="0093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Calibri"/>
              <a:buNone/>
            </a:pPr>
            <a:endParaRPr sz="1351" b="0" i="0" u="none" strike="noStrike" cap="none">
              <a:solidFill>
                <a:schemeClr val="lt1"/>
              </a:solidFill>
              <a:latin typeface="Calibri"/>
              <a:ea typeface="Calibri"/>
              <a:cs typeface="Calibri"/>
              <a:sym typeface="Calibri"/>
            </a:endParaRPr>
          </a:p>
        </p:txBody>
      </p:sp>
      <p:pic>
        <p:nvPicPr>
          <p:cNvPr id="11" name="Google Shape;11;p1"/>
          <p:cNvPicPr preferRelativeResize="0"/>
          <p:nvPr/>
        </p:nvPicPr>
        <p:blipFill rotWithShape="1">
          <a:blip r:embed="rId15">
            <a:alphaModFix/>
          </a:blip>
          <a:srcRect/>
          <a:stretch/>
        </p:blipFill>
        <p:spPr>
          <a:xfrm>
            <a:off x="0" y="0"/>
            <a:ext cx="12192000" cy="6858000"/>
          </a:xfrm>
          <a:prstGeom prst="rect">
            <a:avLst/>
          </a:prstGeom>
          <a:noFill/>
          <a:ln>
            <a:noFill/>
          </a:ln>
        </p:spPr>
      </p:pic>
      <p:sp>
        <p:nvSpPr>
          <p:cNvPr id="12" name="Google Shape;12;p1"/>
          <p:cNvSpPr/>
          <p:nvPr/>
        </p:nvSpPr>
        <p:spPr>
          <a:xfrm>
            <a:off x="0" y="-1"/>
            <a:ext cx="9251944" cy="3279914"/>
          </a:xfrm>
          <a:custGeom>
            <a:avLst/>
            <a:gdLst/>
            <a:ahLst/>
            <a:cxnLst/>
            <a:rect l="l" t="t" r="r" b="b"/>
            <a:pathLst>
              <a:path w="9570645" h="3392897" extrusionOk="0">
                <a:moveTo>
                  <a:pt x="0" y="0"/>
                </a:moveTo>
                <a:lnTo>
                  <a:pt x="9570645" y="0"/>
                </a:lnTo>
                <a:lnTo>
                  <a:pt x="8706778" y="83074"/>
                </a:lnTo>
                <a:cubicBezTo>
                  <a:pt x="4369604" y="552913"/>
                  <a:pt x="1063492" y="1708511"/>
                  <a:pt x="127415" y="3132932"/>
                </a:cubicBezTo>
                <a:lnTo>
                  <a:pt x="0" y="339289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31"/>
              <a:buFont typeface="Calibri"/>
              <a:buNone/>
            </a:pPr>
            <a:endParaRPr sz="1731" b="0" i="0" u="none" strike="noStrike" cap="none">
              <a:solidFill>
                <a:schemeClr val="lt1"/>
              </a:solidFill>
              <a:latin typeface="Calibri"/>
              <a:ea typeface="Calibri"/>
              <a:cs typeface="Calibri"/>
              <a:sym typeface="Calibri"/>
            </a:endParaRPr>
          </a:p>
        </p:txBody>
      </p:sp>
      <p:pic>
        <p:nvPicPr>
          <p:cNvPr id="13" name="Google Shape;13;p1"/>
          <p:cNvPicPr preferRelativeResize="0"/>
          <p:nvPr/>
        </p:nvPicPr>
        <p:blipFill rotWithShape="1">
          <a:blip r:embed="rId16">
            <a:alphaModFix/>
          </a:blip>
          <a:srcRect/>
          <a:stretch/>
        </p:blipFill>
        <p:spPr>
          <a:xfrm>
            <a:off x="191325" y="222357"/>
            <a:ext cx="2645660" cy="1002527"/>
          </a:xfrm>
          <a:prstGeom prst="rect">
            <a:avLst/>
          </a:prstGeom>
          <a:noFill/>
          <a:ln>
            <a:noFill/>
          </a:ln>
        </p:spPr>
      </p:pic>
      <p:sp>
        <p:nvSpPr>
          <p:cNvPr id="14" name="Google Shape;14;p1"/>
          <p:cNvSpPr txBox="1">
            <a:spLocks noGrp="1"/>
          </p:cNvSpPr>
          <p:nvPr>
            <p:ph type="title"/>
          </p:nvPr>
        </p:nvSpPr>
        <p:spPr>
          <a:xfrm>
            <a:off x="2836985" y="2017782"/>
            <a:ext cx="8444947" cy="192819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3"/>
              </a:buClr>
              <a:buSzPts val="6000"/>
              <a:buFont typeface="Montserrat"/>
              <a:buNone/>
              <a:defRPr sz="6000" b="1" i="0" u="none" strike="noStrike" cap="none">
                <a:solidFill>
                  <a:schemeClr val="accent3"/>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
          <p:cNvSpPr txBox="1"/>
          <p:nvPr/>
        </p:nvSpPr>
        <p:spPr>
          <a:xfrm>
            <a:off x="7391440" y="425415"/>
            <a:ext cx="481913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Narrow"/>
              <a:buNone/>
            </a:pPr>
            <a:r>
              <a:rPr lang="en-US" sz="1400" b="0" i="1" u="none" strike="noStrike" cap="none">
                <a:solidFill>
                  <a:schemeClr val="lt1"/>
                </a:solidFill>
                <a:latin typeface="Arial Narrow"/>
                <a:ea typeface="Arial Narrow"/>
                <a:cs typeface="Arial Narrow"/>
                <a:sym typeface="Arial Narrow"/>
              </a:rPr>
              <a:t>Improving NOAA’s service to the Nation through collaboration</a:t>
            </a:r>
            <a:endParaRPr sz="1400" b="0" i="1" u="none" strike="noStrike" cap="none">
              <a:solidFill>
                <a:schemeClr val="lt1"/>
              </a:solidFill>
              <a:latin typeface="Arial Narrow"/>
              <a:ea typeface="Arial Narrow"/>
              <a:cs typeface="Arial Narrow"/>
              <a:sym typeface="Arial Narrow"/>
            </a:endParaRPr>
          </a:p>
        </p:txBody>
      </p:sp>
      <p:sp>
        <p:nvSpPr>
          <p:cNvPr id="16" name="Google Shape;16;p1"/>
          <p:cNvSpPr/>
          <p:nvPr/>
        </p:nvSpPr>
        <p:spPr>
          <a:xfrm>
            <a:off x="9288" y="271679"/>
            <a:ext cx="12192000" cy="6878155"/>
          </a:xfrm>
          <a:prstGeom prst="rect">
            <a:avLst/>
          </a:prstGeom>
          <a:solidFill>
            <a:srgbClr val="0093D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Calibri"/>
              <a:buNone/>
            </a:pPr>
            <a:endParaRPr sz="1351" b="0" i="0" u="none" strike="noStrike" cap="none">
              <a:solidFill>
                <a:schemeClr val="lt1"/>
              </a:solidFill>
              <a:latin typeface="Calibri"/>
              <a:ea typeface="Calibri"/>
              <a:cs typeface="Calibri"/>
              <a:sym typeface="Calibri"/>
            </a:endParaRPr>
          </a:p>
        </p:txBody>
      </p:sp>
      <p:sp>
        <p:nvSpPr>
          <p:cNvPr id="17" name="Google Shape;17;p1"/>
          <p:cNvSpPr txBox="1">
            <a:spLocks noGrp="1"/>
          </p:cNvSpPr>
          <p:nvPr>
            <p:ph type="sldNum" idx="12"/>
          </p:nvPr>
        </p:nvSpPr>
        <p:spPr>
          <a:xfrm>
            <a:off x="-18575" y="6333000"/>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accent3"/>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294">
          <p15:clr>
            <a:srgbClr val="F26B43"/>
          </p15:clr>
        </p15:guide>
        <p15:guide id="2" orient="horz" pos="1820">
          <p15:clr>
            <a:srgbClr val="F26B43"/>
          </p15:clr>
        </p15:guide>
        <p15:guide id="3" pos="4180">
          <p15:clr>
            <a:srgbClr val="F26B43"/>
          </p15:clr>
        </p15:guide>
        <p15:guide id="4" pos="4974">
          <p15:clr>
            <a:srgbClr val="F26B43"/>
          </p15:clr>
        </p15:guide>
        <p15:guide id="5" pos="5087">
          <p15:clr>
            <a:srgbClr val="F26B43"/>
          </p15:clr>
        </p15:guide>
        <p15:guide id="6" pos="5768">
          <p15:clr>
            <a:srgbClr val="F26B43"/>
          </p15:clr>
        </p15:guide>
        <p15:guide id="7" pos="5881">
          <p15:clr>
            <a:srgbClr val="F26B43"/>
          </p15:clr>
        </p15:guide>
        <p15:guide id="8" pos="6562">
          <p15:clr>
            <a:srgbClr val="F26B43"/>
          </p15:clr>
        </p15:guide>
        <p15:guide id="9" pos="6675">
          <p15:clr>
            <a:srgbClr val="F26B43"/>
          </p15:clr>
        </p15:guide>
        <p15:guide id="10" pos="7355">
          <p15:clr>
            <a:srgbClr val="F26B43"/>
          </p15:clr>
        </p15:guide>
        <p15:guide id="11" pos="3500">
          <p15:clr>
            <a:srgbClr val="F26B43"/>
          </p15:clr>
        </p15:guide>
        <p15:guide id="12" pos="3386">
          <p15:clr>
            <a:srgbClr val="F26B43"/>
          </p15:clr>
        </p15:guide>
        <p15:guide id="13" pos="2706">
          <p15:clr>
            <a:srgbClr val="F26B43"/>
          </p15:clr>
        </p15:guide>
        <p15:guide id="14" pos="2593">
          <p15:clr>
            <a:srgbClr val="F26B43"/>
          </p15:clr>
        </p15:guide>
        <p15:guide id="15" pos="1912">
          <p15:clr>
            <a:srgbClr val="F26B43"/>
          </p15:clr>
        </p15:guide>
        <p15:guide id="16" pos="1799">
          <p15:clr>
            <a:srgbClr val="F26B43"/>
          </p15:clr>
        </p15:guide>
        <p15:guide id="17" pos="1118">
          <p15:clr>
            <a:srgbClr val="F26B43"/>
          </p15:clr>
        </p15:guide>
        <p15:guide id="18" pos="1005">
          <p15:clr>
            <a:srgbClr val="F26B43"/>
          </p15:clr>
        </p15:guide>
        <p15:guide id="19" pos="325">
          <p15:clr>
            <a:srgbClr val="F26B43"/>
          </p15:clr>
        </p15:guide>
        <p15:guide id="20" orient="horz" pos="1707">
          <p15:clr>
            <a:srgbClr val="F26B43"/>
          </p15:clr>
        </p15:guide>
        <p15:guide id="21" orient="horz" pos="1026">
          <p15:clr>
            <a:srgbClr val="F26B43"/>
          </p15:clr>
        </p15:guide>
        <p15:guide id="22" orient="horz" pos="913">
          <p15:clr>
            <a:srgbClr val="F26B43"/>
          </p15:clr>
        </p15:guide>
        <p15:guide id="23" orient="horz" pos="232">
          <p15:clr>
            <a:srgbClr val="F26B43"/>
          </p15:clr>
        </p15:guide>
        <p15:guide id="24" orient="horz" pos="2500">
          <p15:clr>
            <a:srgbClr val="F26B43"/>
          </p15:clr>
        </p15:guide>
        <p15:guide id="25" orient="horz" pos="2614">
          <p15:clr>
            <a:srgbClr val="F26B43"/>
          </p15:clr>
        </p15:guide>
        <p15:guide id="26" orient="horz" pos="3294">
          <p15:clr>
            <a:srgbClr val="F26B43"/>
          </p15:clr>
        </p15:guide>
        <p15:guide id="27" orient="horz" pos="3408">
          <p15:clr>
            <a:srgbClr val="F26B43"/>
          </p15:clr>
        </p15:guide>
        <p15:guide id="28" orient="horz" pos="40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88"/>
        <p:cNvGrpSpPr/>
        <p:nvPr/>
      </p:nvGrpSpPr>
      <p:grpSpPr>
        <a:xfrm>
          <a:off x="0" y="0"/>
          <a:ext cx="0" cy="0"/>
          <a:chOff x="0" y="0"/>
          <a:chExt cx="0" cy="0"/>
        </a:xfrm>
      </p:grpSpPr>
      <p:sp>
        <p:nvSpPr>
          <p:cNvPr id="89" name="Google Shape;89;p15"/>
          <p:cNvSpPr/>
          <p:nvPr/>
        </p:nvSpPr>
        <p:spPr>
          <a:xfrm>
            <a:off x="9844799" y="2"/>
            <a:ext cx="2340058" cy="6315985"/>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2941"/>
                </a:srgbClr>
              </a:gs>
            </a:gsLst>
            <a:lin ang="7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Calibri"/>
              <a:buNone/>
            </a:pPr>
            <a:endParaRPr sz="1351" b="0" i="0" u="none" strike="noStrike" cap="none">
              <a:solidFill>
                <a:schemeClr val="lt1"/>
              </a:solidFill>
              <a:latin typeface="Calibri"/>
              <a:ea typeface="Calibri"/>
              <a:cs typeface="Calibri"/>
              <a:sym typeface="Calibri"/>
            </a:endParaRPr>
          </a:p>
        </p:txBody>
      </p:sp>
      <p:sp>
        <p:nvSpPr>
          <p:cNvPr id="90" name="Google Shape;90;p15"/>
          <p:cNvSpPr/>
          <p:nvPr/>
        </p:nvSpPr>
        <p:spPr>
          <a:xfrm>
            <a:off x="8925339" y="0"/>
            <a:ext cx="3266661" cy="6870664"/>
          </a:xfrm>
          <a:custGeom>
            <a:avLst/>
            <a:gdLst/>
            <a:ahLst/>
            <a:cxnLst/>
            <a:rect l="l" t="t" r="r" b="b"/>
            <a:pathLst>
              <a:path w="2842650" h="6870664" extrusionOk="0">
                <a:moveTo>
                  <a:pt x="2833657" y="0"/>
                </a:moveTo>
                <a:lnTo>
                  <a:pt x="2842650" y="0"/>
                </a:lnTo>
                <a:lnTo>
                  <a:pt x="2842650" y="6870664"/>
                </a:lnTo>
                <a:lnTo>
                  <a:pt x="0" y="6870664"/>
                </a:lnTo>
                <a:lnTo>
                  <a:pt x="219916" y="6774688"/>
                </a:lnTo>
                <a:cubicBezTo>
                  <a:pt x="1424902" y="6069582"/>
                  <a:pt x="2402478" y="3579231"/>
                  <a:pt x="2799937" y="312225"/>
                </a:cubicBezTo>
                <a:lnTo>
                  <a:pt x="2833657"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31"/>
              <a:buFont typeface="Calibri"/>
              <a:buNone/>
            </a:pPr>
            <a:endParaRPr sz="1731" b="0" i="0" u="none" strike="noStrike" cap="none">
              <a:solidFill>
                <a:schemeClr val="lt1"/>
              </a:solidFill>
              <a:latin typeface="Calibri"/>
              <a:ea typeface="Calibri"/>
              <a:cs typeface="Calibri"/>
              <a:sym typeface="Calibri"/>
            </a:endParaRPr>
          </a:p>
        </p:txBody>
      </p:sp>
      <p:grpSp>
        <p:nvGrpSpPr>
          <p:cNvPr id="91" name="Google Shape;91;p15"/>
          <p:cNvGrpSpPr/>
          <p:nvPr/>
        </p:nvGrpSpPr>
        <p:grpSpPr>
          <a:xfrm>
            <a:off x="8880765" y="1"/>
            <a:ext cx="3352800" cy="1508967"/>
            <a:chOff x="8880765" y="1"/>
            <a:chExt cx="3352800" cy="1508967"/>
          </a:xfrm>
        </p:grpSpPr>
        <p:sp>
          <p:nvSpPr>
            <p:cNvPr id="92" name="Google Shape;92;p15"/>
            <p:cNvSpPr/>
            <p:nvPr/>
          </p:nvSpPr>
          <p:spPr>
            <a:xfrm>
              <a:off x="9420384" y="1"/>
              <a:ext cx="2813180" cy="1508967"/>
            </a:xfrm>
            <a:custGeom>
              <a:avLst/>
              <a:gdLst/>
              <a:ahLst/>
              <a:cxnLst/>
              <a:rect l="l" t="t" r="r" b="b"/>
              <a:pathLst>
                <a:path w="5401252" h="2897189" extrusionOk="0">
                  <a:moveTo>
                    <a:pt x="0" y="0"/>
                  </a:moveTo>
                  <a:lnTo>
                    <a:pt x="5401252" y="0"/>
                  </a:lnTo>
                  <a:lnTo>
                    <a:pt x="5401252" y="2445663"/>
                  </a:lnTo>
                  <a:lnTo>
                    <a:pt x="5396392" y="2448616"/>
                  </a:lnTo>
                  <a:cubicBezTo>
                    <a:pt x="4869774" y="2734691"/>
                    <a:pt x="4266286" y="2897189"/>
                    <a:pt x="3624842" y="2897189"/>
                  </a:cubicBezTo>
                  <a:cubicBezTo>
                    <a:pt x="1892946" y="2897189"/>
                    <a:pt x="437728" y="1712581"/>
                    <a:pt x="25256" y="109430"/>
                  </a:cubicBezTo>
                  <a:lnTo>
                    <a:pt x="0" y="0"/>
                  </a:lnTo>
                  <a:close/>
                </a:path>
              </a:pathLst>
            </a:custGeom>
            <a:gradFill>
              <a:gsLst>
                <a:gs pos="0">
                  <a:srgbClr val="4BC6E5"/>
                </a:gs>
                <a:gs pos="100000">
                  <a:srgbClr val="114DA1"/>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5"/>
            <p:cNvSpPr/>
            <p:nvPr/>
          </p:nvSpPr>
          <p:spPr>
            <a:xfrm>
              <a:off x="8880765" y="1"/>
              <a:ext cx="3352800" cy="1279935"/>
            </a:xfrm>
            <a:custGeom>
              <a:avLst/>
              <a:gdLst/>
              <a:ahLst/>
              <a:cxnLst/>
              <a:rect l="l" t="t" r="r" b="b"/>
              <a:pathLst>
                <a:path w="5401252" h="2897189" extrusionOk="0">
                  <a:moveTo>
                    <a:pt x="0" y="0"/>
                  </a:moveTo>
                  <a:lnTo>
                    <a:pt x="5401252" y="0"/>
                  </a:lnTo>
                  <a:lnTo>
                    <a:pt x="5401252" y="2445663"/>
                  </a:lnTo>
                  <a:lnTo>
                    <a:pt x="5396392" y="2448616"/>
                  </a:lnTo>
                  <a:cubicBezTo>
                    <a:pt x="4869774" y="2734691"/>
                    <a:pt x="4266286" y="2897189"/>
                    <a:pt x="3624842" y="2897189"/>
                  </a:cubicBezTo>
                  <a:cubicBezTo>
                    <a:pt x="1892946" y="2897189"/>
                    <a:pt x="437728" y="1712581"/>
                    <a:pt x="25256" y="109430"/>
                  </a:cubicBezTo>
                  <a:lnTo>
                    <a:pt x="0" y="0"/>
                  </a:lnTo>
                  <a:close/>
                </a:path>
              </a:pathLst>
            </a:custGeom>
            <a:gradFill>
              <a:gsLst>
                <a:gs pos="0">
                  <a:srgbClr val="4BC6E5"/>
                </a:gs>
                <a:gs pos="100000">
                  <a:srgbClr val="114DA1">
                    <a:alpha val="49411"/>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 name="Google Shape;94;p15"/>
          <p:cNvSpPr txBox="1">
            <a:spLocks noGrp="1"/>
          </p:cNvSpPr>
          <p:nvPr>
            <p:ph type="title"/>
          </p:nvPr>
        </p:nvSpPr>
        <p:spPr>
          <a:xfrm>
            <a:off x="838200" y="57294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54547"/>
              </a:buClr>
              <a:buSzPts val="4400"/>
              <a:buFont typeface="Arial Black"/>
              <a:buNone/>
              <a:defRPr sz="4400" b="1" i="0" u="none" strike="noStrike" cap="none">
                <a:solidFill>
                  <a:srgbClr val="454547"/>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Google Shape;95;p15"/>
          <p:cNvSpPr txBox="1">
            <a:spLocks noGrp="1"/>
          </p:cNvSpPr>
          <p:nvPr>
            <p:ph type="body" idx="1"/>
          </p:nvPr>
        </p:nvSpPr>
        <p:spPr>
          <a:xfrm>
            <a:off x="838200" y="2033443"/>
            <a:ext cx="10515600" cy="342954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14DA1"/>
              </a:buClr>
              <a:buSzPts val="2800"/>
              <a:buFont typeface="Arial"/>
              <a:buChar char="•"/>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114DA1"/>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114DA1"/>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114DA1"/>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114DA1"/>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31F53"/>
              </a:buClr>
              <a:buSzPts val="1200"/>
              <a:buFont typeface="Arial"/>
              <a:buNone/>
              <a:defRPr sz="1200" b="0" i="0" u="none" strike="noStrike" cap="none">
                <a:solidFill>
                  <a:srgbClr val="231F5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grpSp>
        <p:nvGrpSpPr>
          <p:cNvPr id="97" name="Google Shape;97;p15"/>
          <p:cNvGrpSpPr/>
          <p:nvPr/>
        </p:nvGrpSpPr>
        <p:grpSpPr>
          <a:xfrm>
            <a:off x="0" y="5436890"/>
            <a:ext cx="1878904" cy="1421110"/>
            <a:chOff x="0" y="4444580"/>
            <a:chExt cx="3190876" cy="2413420"/>
          </a:xfrm>
        </p:grpSpPr>
        <p:sp>
          <p:nvSpPr>
            <p:cNvPr id="98" name="Google Shape;98;p15"/>
            <p:cNvSpPr/>
            <p:nvPr/>
          </p:nvSpPr>
          <p:spPr>
            <a:xfrm>
              <a:off x="0" y="4444580"/>
              <a:ext cx="2590401" cy="2413420"/>
            </a:xfrm>
            <a:custGeom>
              <a:avLst/>
              <a:gdLst/>
              <a:ahLst/>
              <a:cxnLst/>
              <a:rect l="l" t="t" r="r" b="b"/>
              <a:pathLst>
                <a:path w="2590401" h="2413420" extrusionOk="0">
                  <a:moveTo>
                    <a:pt x="602026" y="0"/>
                  </a:moveTo>
                  <a:cubicBezTo>
                    <a:pt x="1700175" y="0"/>
                    <a:pt x="2590401" y="890226"/>
                    <a:pt x="2590401" y="1988375"/>
                  </a:cubicBezTo>
                  <a:cubicBezTo>
                    <a:pt x="2590401" y="2125644"/>
                    <a:pt x="2576491" y="2259663"/>
                    <a:pt x="2550004" y="2389102"/>
                  </a:cubicBezTo>
                  <a:lnTo>
                    <a:pt x="2543751" y="2413420"/>
                  </a:lnTo>
                  <a:lnTo>
                    <a:pt x="0" y="2413420"/>
                  </a:lnTo>
                  <a:lnTo>
                    <a:pt x="0" y="93325"/>
                  </a:lnTo>
                  <a:lnTo>
                    <a:pt x="10744" y="89393"/>
                  </a:lnTo>
                  <a:cubicBezTo>
                    <a:pt x="197530" y="31297"/>
                    <a:pt x="396123" y="0"/>
                    <a:pt x="602026" y="0"/>
                  </a:cubicBezTo>
                  <a:close/>
                </a:path>
              </a:pathLst>
            </a:custGeom>
            <a:gradFill>
              <a:gsLst>
                <a:gs pos="0">
                  <a:srgbClr val="4BC6E5"/>
                </a:gs>
                <a:gs pos="100000">
                  <a:srgbClr val="114DA1"/>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15"/>
            <p:cNvSpPr/>
            <p:nvPr/>
          </p:nvSpPr>
          <p:spPr>
            <a:xfrm>
              <a:off x="0" y="4895850"/>
              <a:ext cx="3190876" cy="1962150"/>
            </a:xfrm>
            <a:custGeom>
              <a:avLst/>
              <a:gdLst/>
              <a:ahLst/>
              <a:cxnLst/>
              <a:rect l="l" t="t" r="r" b="b"/>
              <a:pathLst>
                <a:path w="3190876" h="1962150" extrusionOk="0">
                  <a:moveTo>
                    <a:pt x="1404938" y="0"/>
                  </a:moveTo>
                  <a:cubicBezTo>
                    <a:pt x="2391284" y="0"/>
                    <a:pt x="3190876" y="703640"/>
                    <a:pt x="3190876" y="1571625"/>
                  </a:cubicBezTo>
                  <a:cubicBezTo>
                    <a:pt x="3190876" y="1680123"/>
                    <a:pt x="3178383" y="1786053"/>
                    <a:pt x="3154592" y="1888362"/>
                  </a:cubicBezTo>
                  <a:lnTo>
                    <a:pt x="3133032" y="1962150"/>
                  </a:lnTo>
                  <a:lnTo>
                    <a:pt x="0" y="1962150"/>
                  </a:lnTo>
                  <a:lnTo>
                    <a:pt x="0" y="603489"/>
                  </a:lnTo>
                  <a:lnTo>
                    <a:pt x="26822" y="571925"/>
                  </a:lnTo>
                  <a:cubicBezTo>
                    <a:pt x="354389" y="222636"/>
                    <a:pt x="850119" y="0"/>
                    <a:pt x="1404938" y="0"/>
                  </a:cubicBezTo>
                  <a:close/>
                </a:path>
              </a:pathLst>
            </a:custGeom>
            <a:gradFill>
              <a:gsLst>
                <a:gs pos="0">
                  <a:srgbClr val="4BC6E5">
                    <a:alpha val="49411"/>
                  </a:srgbClr>
                </a:gs>
                <a:gs pos="100000">
                  <a:srgbClr val="114DA1">
                    <a:alpha val="69411"/>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0" name="Google Shape;100;p15"/>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62"/>
        <p:cNvGrpSpPr/>
        <p:nvPr/>
      </p:nvGrpSpPr>
      <p:grpSpPr>
        <a:xfrm>
          <a:off x="0" y="0"/>
          <a:ext cx="0" cy="0"/>
          <a:chOff x="0" y="0"/>
          <a:chExt cx="0" cy="0"/>
        </a:xfrm>
      </p:grpSpPr>
      <p:sp>
        <p:nvSpPr>
          <p:cNvPr id="163" name="Google Shape;163;p27"/>
          <p:cNvSpPr/>
          <p:nvPr/>
        </p:nvSpPr>
        <p:spPr>
          <a:xfrm>
            <a:off x="9844799" y="2"/>
            <a:ext cx="2340058" cy="6315985"/>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2941"/>
                </a:srgbClr>
              </a:gs>
            </a:gsLst>
            <a:lin ang="7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1"/>
              <a:buFont typeface="Calibri"/>
              <a:buNone/>
            </a:pPr>
            <a:endParaRPr sz="1351" b="0" i="0" u="none" strike="noStrike" cap="none">
              <a:solidFill>
                <a:schemeClr val="lt1"/>
              </a:solidFill>
              <a:latin typeface="Calibri"/>
              <a:ea typeface="Calibri"/>
              <a:cs typeface="Calibri"/>
              <a:sym typeface="Calibri"/>
            </a:endParaRPr>
          </a:p>
        </p:txBody>
      </p:sp>
      <p:sp>
        <p:nvSpPr>
          <p:cNvPr id="164" name="Google Shape;164;p27"/>
          <p:cNvSpPr/>
          <p:nvPr/>
        </p:nvSpPr>
        <p:spPr>
          <a:xfrm>
            <a:off x="8925339" y="0"/>
            <a:ext cx="3266661" cy="6870664"/>
          </a:xfrm>
          <a:custGeom>
            <a:avLst/>
            <a:gdLst/>
            <a:ahLst/>
            <a:cxnLst/>
            <a:rect l="l" t="t" r="r" b="b"/>
            <a:pathLst>
              <a:path w="2842650" h="6870664" extrusionOk="0">
                <a:moveTo>
                  <a:pt x="2833657" y="0"/>
                </a:moveTo>
                <a:lnTo>
                  <a:pt x="2842650" y="0"/>
                </a:lnTo>
                <a:lnTo>
                  <a:pt x="2842650" y="6870664"/>
                </a:lnTo>
                <a:lnTo>
                  <a:pt x="0" y="6870664"/>
                </a:lnTo>
                <a:lnTo>
                  <a:pt x="219916" y="6774688"/>
                </a:lnTo>
                <a:cubicBezTo>
                  <a:pt x="1424902" y="6069582"/>
                  <a:pt x="2402478" y="3579231"/>
                  <a:pt x="2799937" y="312225"/>
                </a:cubicBezTo>
                <a:lnTo>
                  <a:pt x="2833657"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731"/>
              <a:buFont typeface="Calibri"/>
              <a:buNone/>
            </a:pPr>
            <a:endParaRPr sz="1731" b="0" i="0" u="none" strike="noStrike" cap="none">
              <a:solidFill>
                <a:schemeClr val="lt1"/>
              </a:solidFill>
              <a:latin typeface="Calibri"/>
              <a:ea typeface="Calibri"/>
              <a:cs typeface="Calibri"/>
              <a:sym typeface="Calibri"/>
            </a:endParaRPr>
          </a:p>
        </p:txBody>
      </p:sp>
      <p:grpSp>
        <p:nvGrpSpPr>
          <p:cNvPr id="165" name="Google Shape;165;p27"/>
          <p:cNvGrpSpPr/>
          <p:nvPr/>
        </p:nvGrpSpPr>
        <p:grpSpPr>
          <a:xfrm>
            <a:off x="8880765" y="1"/>
            <a:ext cx="3352800" cy="1508967"/>
            <a:chOff x="8880765" y="1"/>
            <a:chExt cx="3352800" cy="1508967"/>
          </a:xfrm>
        </p:grpSpPr>
        <p:sp>
          <p:nvSpPr>
            <p:cNvPr id="166" name="Google Shape;166;p27"/>
            <p:cNvSpPr/>
            <p:nvPr/>
          </p:nvSpPr>
          <p:spPr>
            <a:xfrm>
              <a:off x="9420384" y="1"/>
              <a:ext cx="2813180" cy="1508967"/>
            </a:xfrm>
            <a:custGeom>
              <a:avLst/>
              <a:gdLst/>
              <a:ahLst/>
              <a:cxnLst/>
              <a:rect l="l" t="t" r="r" b="b"/>
              <a:pathLst>
                <a:path w="5401252" h="2897189" extrusionOk="0">
                  <a:moveTo>
                    <a:pt x="0" y="0"/>
                  </a:moveTo>
                  <a:lnTo>
                    <a:pt x="5401252" y="0"/>
                  </a:lnTo>
                  <a:lnTo>
                    <a:pt x="5401252" y="2445663"/>
                  </a:lnTo>
                  <a:lnTo>
                    <a:pt x="5396392" y="2448616"/>
                  </a:lnTo>
                  <a:cubicBezTo>
                    <a:pt x="4869774" y="2734691"/>
                    <a:pt x="4266286" y="2897189"/>
                    <a:pt x="3624842" y="2897189"/>
                  </a:cubicBezTo>
                  <a:cubicBezTo>
                    <a:pt x="1892946" y="2897189"/>
                    <a:pt x="437728" y="1712581"/>
                    <a:pt x="25256" y="109430"/>
                  </a:cubicBezTo>
                  <a:lnTo>
                    <a:pt x="0" y="0"/>
                  </a:lnTo>
                  <a:close/>
                </a:path>
              </a:pathLst>
            </a:custGeom>
            <a:gradFill>
              <a:gsLst>
                <a:gs pos="0">
                  <a:srgbClr val="4BC6E5"/>
                </a:gs>
                <a:gs pos="100000">
                  <a:srgbClr val="114DA1"/>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p27"/>
            <p:cNvSpPr/>
            <p:nvPr/>
          </p:nvSpPr>
          <p:spPr>
            <a:xfrm>
              <a:off x="8880765" y="1"/>
              <a:ext cx="3352800" cy="1279935"/>
            </a:xfrm>
            <a:custGeom>
              <a:avLst/>
              <a:gdLst/>
              <a:ahLst/>
              <a:cxnLst/>
              <a:rect l="l" t="t" r="r" b="b"/>
              <a:pathLst>
                <a:path w="5401252" h="2897189" extrusionOk="0">
                  <a:moveTo>
                    <a:pt x="0" y="0"/>
                  </a:moveTo>
                  <a:lnTo>
                    <a:pt x="5401252" y="0"/>
                  </a:lnTo>
                  <a:lnTo>
                    <a:pt x="5401252" y="2445663"/>
                  </a:lnTo>
                  <a:lnTo>
                    <a:pt x="5396392" y="2448616"/>
                  </a:lnTo>
                  <a:cubicBezTo>
                    <a:pt x="4869774" y="2734691"/>
                    <a:pt x="4266286" y="2897189"/>
                    <a:pt x="3624842" y="2897189"/>
                  </a:cubicBezTo>
                  <a:cubicBezTo>
                    <a:pt x="1892946" y="2897189"/>
                    <a:pt x="437728" y="1712581"/>
                    <a:pt x="25256" y="109430"/>
                  </a:cubicBezTo>
                  <a:lnTo>
                    <a:pt x="0" y="0"/>
                  </a:lnTo>
                  <a:close/>
                </a:path>
              </a:pathLst>
            </a:custGeom>
            <a:gradFill>
              <a:gsLst>
                <a:gs pos="0">
                  <a:srgbClr val="4BC6E5"/>
                </a:gs>
                <a:gs pos="100000">
                  <a:srgbClr val="114DA1">
                    <a:alpha val="49411"/>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8" name="Google Shape;168;p27"/>
          <p:cNvSpPr txBox="1">
            <a:spLocks noGrp="1"/>
          </p:cNvSpPr>
          <p:nvPr>
            <p:ph type="title"/>
          </p:nvPr>
        </p:nvSpPr>
        <p:spPr>
          <a:xfrm>
            <a:off x="838200" y="57294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54547"/>
              </a:buClr>
              <a:buSzPts val="4400"/>
              <a:buFont typeface="Arial Black"/>
              <a:buNone/>
              <a:defRPr sz="4400" b="1" i="0" u="none" strike="noStrike" cap="none">
                <a:solidFill>
                  <a:srgbClr val="454547"/>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9" name="Google Shape;169;p27"/>
          <p:cNvSpPr txBox="1">
            <a:spLocks noGrp="1"/>
          </p:cNvSpPr>
          <p:nvPr>
            <p:ph type="body" idx="1"/>
          </p:nvPr>
        </p:nvSpPr>
        <p:spPr>
          <a:xfrm>
            <a:off x="838200" y="2033443"/>
            <a:ext cx="10515600" cy="342954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14DA1"/>
              </a:buClr>
              <a:buSzPts val="2800"/>
              <a:buFont typeface="Arial"/>
              <a:buChar char="•"/>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114DA1"/>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114DA1"/>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114DA1"/>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114DA1"/>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27"/>
          <p:cNvSpPr txBox="1">
            <a:spLocks noGrp="1"/>
          </p:cNvSpPr>
          <p:nvPr>
            <p:ph type="ftr" idx="11"/>
          </p:nvPr>
        </p:nvSpPr>
        <p:spPr>
          <a:xfrm>
            <a:off x="2208756" y="6189872"/>
            <a:ext cx="6536308" cy="3185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31F53"/>
              </a:buClr>
              <a:buSzPts val="1200"/>
              <a:buFont typeface="Arial"/>
              <a:buNone/>
              <a:defRPr sz="1200" b="0" i="0" u="none" strike="noStrike" cap="none">
                <a:solidFill>
                  <a:srgbClr val="231F5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grpSp>
        <p:nvGrpSpPr>
          <p:cNvPr id="171" name="Google Shape;171;p27"/>
          <p:cNvGrpSpPr/>
          <p:nvPr/>
        </p:nvGrpSpPr>
        <p:grpSpPr>
          <a:xfrm>
            <a:off x="0" y="5436890"/>
            <a:ext cx="1878904" cy="1421110"/>
            <a:chOff x="0" y="4444580"/>
            <a:chExt cx="3190876" cy="2413420"/>
          </a:xfrm>
        </p:grpSpPr>
        <p:sp>
          <p:nvSpPr>
            <p:cNvPr id="172" name="Google Shape;172;p27"/>
            <p:cNvSpPr/>
            <p:nvPr/>
          </p:nvSpPr>
          <p:spPr>
            <a:xfrm>
              <a:off x="0" y="4444580"/>
              <a:ext cx="2590401" cy="2413420"/>
            </a:xfrm>
            <a:custGeom>
              <a:avLst/>
              <a:gdLst/>
              <a:ahLst/>
              <a:cxnLst/>
              <a:rect l="l" t="t" r="r" b="b"/>
              <a:pathLst>
                <a:path w="2590401" h="2413420" extrusionOk="0">
                  <a:moveTo>
                    <a:pt x="602026" y="0"/>
                  </a:moveTo>
                  <a:cubicBezTo>
                    <a:pt x="1700175" y="0"/>
                    <a:pt x="2590401" y="890226"/>
                    <a:pt x="2590401" y="1988375"/>
                  </a:cubicBezTo>
                  <a:cubicBezTo>
                    <a:pt x="2590401" y="2125644"/>
                    <a:pt x="2576491" y="2259663"/>
                    <a:pt x="2550004" y="2389102"/>
                  </a:cubicBezTo>
                  <a:lnTo>
                    <a:pt x="2543751" y="2413420"/>
                  </a:lnTo>
                  <a:lnTo>
                    <a:pt x="0" y="2413420"/>
                  </a:lnTo>
                  <a:lnTo>
                    <a:pt x="0" y="93325"/>
                  </a:lnTo>
                  <a:lnTo>
                    <a:pt x="10744" y="89393"/>
                  </a:lnTo>
                  <a:cubicBezTo>
                    <a:pt x="197530" y="31297"/>
                    <a:pt x="396123" y="0"/>
                    <a:pt x="602026" y="0"/>
                  </a:cubicBezTo>
                  <a:close/>
                </a:path>
              </a:pathLst>
            </a:custGeom>
            <a:gradFill>
              <a:gsLst>
                <a:gs pos="0">
                  <a:srgbClr val="4BC6E5"/>
                </a:gs>
                <a:gs pos="100000">
                  <a:srgbClr val="114DA1"/>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27"/>
            <p:cNvSpPr/>
            <p:nvPr/>
          </p:nvSpPr>
          <p:spPr>
            <a:xfrm>
              <a:off x="0" y="4895850"/>
              <a:ext cx="3190876" cy="1962150"/>
            </a:xfrm>
            <a:custGeom>
              <a:avLst/>
              <a:gdLst/>
              <a:ahLst/>
              <a:cxnLst/>
              <a:rect l="l" t="t" r="r" b="b"/>
              <a:pathLst>
                <a:path w="3190876" h="1962150" extrusionOk="0">
                  <a:moveTo>
                    <a:pt x="1404938" y="0"/>
                  </a:moveTo>
                  <a:cubicBezTo>
                    <a:pt x="2391284" y="0"/>
                    <a:pt x="3190876" y="703640"/>
                    <a:pt x="3190876" y="1571625"/>
                  </a:cubicBezTo>
                  <a:cubicBezTo>
                    <a:pt x="3190876" y="1680123"/>
                    <a:pt x="3178383" y="1786053"/>
                    <a:pt x="3154592" y="1888362"/>
                  </a:cubicBezTo>
                  <a:lnTo>
                    <a:pt x="3133032" y="1962150"/>
                  </a:lnTo>
                  <a:lnTo>
                    <a:pt x="0" y="1962150"/>
                  </a:lnTo>
                  <a:lnTo>
                    <a:pt x="0" y="603489"/>
                  </a:lnTo>
                  <a:lnTo>
                    <a:pt x="26822" y="571925"/>
                  </a:lnTo>
                  <a:cubicBezTo>
                    <a:pt x="354389" y="222636"/>
                    <a:pt x="850119" y="0"/>
                    <a:pt x="1404938" y="0"/>
                  </a:cubicBezTo>
                  <a:close/>
                </a:path>
              </a:pathLst>
            </a:custGeom>
            <a:gradFill>
              <a:gsLst>
                <a:gs pos="0">
                  <a:srgbClr val="4BC6E5">
                    <a:alpha val="49411"/>
                  </a:srgbClr>
                </a:gs>
                <a:gs pos="100000">
                  <a:srgbClr val="114DA1">
                    <a:alpha val="69411"/>
                  </a:srgbClr>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4" name="Google Shape;174;p27"/>
          <p:cNvSpPr txBox="1">
            <a:spLocks noGrp="1"/>
          </p:cNvSpPr>
          <p:nvPr>
            <p:ph type="sldNum" idx="12"/>
          </p:nvPr>
        </p:nvSpPr>
        <p:spPr>
          <a:xfrm>
            <a:off x="274431" y="6143250"/>
            <a:ext cx="958622"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3" r:id="rId7"/>
    <p:sldLayoutId id="214748367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hyperlink" Target="http://www.noaa.gov/students"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hyperlink" Target="http://www.noaa.gov/"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9.xml"/><Relationship Id="rId16" Type="http://schemas.openxmlformats.org/officeDocument/2006/relationships/image" Target="../media/image61.png"/><Relationship Id="rId1" Type="http://schemas.openxmlformats.org/officeDocument/2006/relationships/slideLayout" Target="../slideLayouts/slideLayout1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36"/>
          <p:cNvSpPr txBox="1">
            <a:spLocks noGrp="1"/>
          </p:cNvSpPr>
          <p:nvPr>
            <p:ph type="subTitle" idx="1"/>
          </p:nvPr>
        </p:nvSpPr>
        <p:spPr>
          <a:xfrm>
            <a:off x="3271206" y="5857308"/>
            <a:ext cx="8444947" cy="427244"/>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accent3"/>
              </a:buClr>
              <a:buSzPts val="2000"/>
              <a:buNone/>
            </a:pPr>
            <a:r>
              <a:rPr lang="en-US" sz="4000">
                <a:latin typeface="+mj-lt"/>
                <a:ea typeface="Arial"/>
                <a:cs typeface="Arial"/>
                <a:sym typeface="Arial"/>
              </a:rPr>
              <a:t>MAKING AN IMPACT </a:t>
            </a:r>
          </a:p>
          <a:p>
            <a:pPr marL="0" lvl="0" indent="0" algn="r" rtl="0">
              <a:lnSpc>
                <a:spcPct val="90000"/>
              </a:lnSpc>
              <a:spcBef>
                <a:spcPts val="0"/>
              </a:spcBef>
              <a:spcAft>
                <a:spcPts val="0"/>
              </a:spcAft>
              <a:buClr>
                <a:schemeClr val="accent3"/>
              </a:buClr>
              <a:buSzPts val="2000"/>
              <a:buNone/>
            </a:pPr>
            <a:r>
              <a:rPr lang="en-US" sz="3000">
                <a:latin typeface="+mj-lt"/>
                <a:ea typeface="Arial Narrow"/>
                <a:cs typeface="Arial Narrow"/>
                <a:sym typeface="Arial Narrow"/>
              </a:rPr>
              <a:t>FROM THE SURFACE OF THE SUN </a:t>
            </a:r>
            <a:br>
              <a:rPr lang="en-US" sz="3000">
                <a:latin typeface="+mj-lt"/>
                <a:ea typeface="Arial Narrow"/>
                <a:cs typeface="Arial Narrow"/>
                <a:sym typeface="Arial Narrow"/>
              </a:rPr>
            </a:br>
            <a:r>
              <a:rPr lang="en-US" sz="3000">
                <a:latin typeface="+mj-lt"/>
                <a:ea typeface="Arial Narrow"/>
                <a:cs typeface="Arial Narrow"/>
                <a:sym typeface="Arial Narrow"/>
              </a:rPr>
              <a:t>TO THE BOTTOM OF THE SEA</a:t>
            </a:r>
            <a:endParaRPr sz="3000">
              <a:latin typeface="+mj-lt"/>
              <a:ea typeface="Arial"/>
              <a:cs typeface="Arial"/>
              <a:sym typeface="Arial"/>
            </a:endParaRPr>
          </a:p>
        </p:txBody>
      </p:sp>
      <p:sp>
        <p:nvSpPr>
          <p:cNvPr id="225" name="Google Shape;225;p36"/>
          <p:cNvSpPr txBox="1">
            <a:spLocks noGrp="1"/>
          </p:cNvSpPr>
          <p:nvPr>
            <p:ph type="sldNum" idx="4294967295"/>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a:t>
            </a:fld>
            <a:endParaRPr/>
          </a:p>
        </p:txBody>
      </p:sp>
      <p:sp>
        <p:nvSpPr>
          <p:cNvPr id="2" name="Google Shape;223;p36">
            <a:extLst>
              <a:ext uri="{FF2B5EF4-FFF2-40B4-BE49-F238E27FC236}">
                <a16:creationId xmlns:a16="http://schemas.microsoft.com/office/drawing/2014/main" id="{C917A3F6-6E16-B1E4-62AF-783CB290C29F}"/>
              </a:ext>
            </a:extLst>
          </p:cNvPr>
          <p:cNvSpPr txBox="1">
            <a:spLocks/>
          </p:cNvSpPr>
          <p:nvPr/>
        </p:nvSpPr>
        <p:spPr>
          <a:xfrm>
            <a:off x="3271206" y="4006393"/>
            <a:ext cx="8445000" cy="117835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r" rtl="0">
              <a:lnSpc>
                <a:spcPct val="90000"/>
              </a:lnSpc>
              <a:spcBef>
                <a:spcPts val="0"/>
              </a:spcBef>
              <a:spcAft>
                <a:spcPts val="0"/>
              </a:spcAft>
              <a:buClr>
                <a:schemeClr val="lt1"/>
              </a:buClr>
              <a:buSzPts val="4400"/>
              <a:buFont typeface="Impact"/>
              <a:buNone/>
              <a:defRPr sz="4400" b="1" i="0" u="none" strike="noStrike" cap="none">
                <a:solidFill>
                  <a:schemeClr val="lt1"/>
                </a:solidFill>
                <a:latin typeface="Impact"/>
                <a:ea typeface="Impact"/>
                <a:cs typeface="Impact"/>
                <a:sym typeface="Impac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6000">
                <a:latin typeface="Arial Black" panose="020B0A04020102020204" pitchFamily="34" charset="0"/>
                <a:ea typeface="Arial Narrow"/>
                <a:cs typeface="Arial Narrow"/>
                <a:sym typeface="Arial Narrow"/>
              </a:rPr>
              <a:t>NOAA: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5"/>
          <p:cNvSpPr txBox="1"/>
          <p:nvPr/>
        </p:nvSpPr>
        <p:spPr>
          <a:xfrm>
            <a:off x="374076" y="97149"/>
            <a:ext cx="9025417" cy="15904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dirty="0">
                <a:solidFill>
                  <a:srgbClr val="000000"/>
                </a:solidFill>
                <a:latin typeface="Arial Black" panose="020B0A04020102020204" pitchFamily="34" charset="0"/>
              </a:rPr>
              <a:t>NOAA protects our oceans, Great Lakes, and coasts.</a:t>
            </a:r>
            <a:endParaRPr sz="4400" i="0" u="none" strike="noStrike" cap="none" dirty="0">
              <a:solidFill>
                <a:srgbClr val="000000"/>
              </a:solidFill>
              <a:latin typeface="Arial Black" panose="020B0A04020102020204" pitchFamily="34" charset="0"/>
            </a:endParaRPr>
          </a:p>
        </p:txBody>
      </p:sp>
      <p:sp>
        <p:nvSpPr>
          <p:cNvPr id="339" name="Google Shape;339;p45"/>
          <p:cNvSpPr/>
          <p:nvPr/>
        </p:nvSpPr>
        <p:spPr>
          <a:xfrm>
            <a:off x="6812993" y="5903250"/>
            <a:ext cx="4508899" cy="60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a:t>
            </a:r>
            <a:r>
              <a:rPr lang="en-US" sz="1200">
                <a:solidFill>
                  <a:schemeClr val="dk1"/>
                </a:solidFill>
                <a:latin typeface="Open Sans"/>
                <a:ea typeface="Open Sans"/>
                <a:cs typeface="Open Sans"/>
                <a:sym typeface="Open Sans"/>
              </a:rPr>
              <a:t>scientists </a:t>
            </a:r>
            <a:r>
              <a:rPr lang="en-US" sz="1200" b="0" i="0" u="none" strike="noStrike" cap="none">
                <a:solidFill>
                  <a:schemeClr val="dk1"/>
                </a:solidFill>
                <a:latin typeface="Open Sans"/>
                <a:ea typeface="Open Sans"/>
                <a:cs typeface="Open Sans"/>
                <a:sym typeface="Open Sans"/>
              </a:rPr>
              <a:t>study oil and chemical spills to help keep people and the environment safe. </a:t>
            </a:r>
            <a:endParaRPr sz="1200" b="0" i="0" u="none" strike="noStrike" cap="none">
              <a:solidFill>
                <a:schemeClr val="dk1"/>
              </a:solidFill>
              <a:latin typeface="Open Sans"/>
              <a:ea typeface="Open Sans"/>
              <a:cs typeface="Open Sans"/>
              <a:sym typeface="Open Sans"/>
            </a:endParaRPr>
          </a:p>
        </p:txBody>
      </p:sp>
      <p:pic>
        <p:nvPicPr>
          <p:cNvPr id="340" name="Google Shape;340;p45" descr="A turtle swimming underwater&#10;&#10;"/>
          <p:cNvPicPr preferRelativeResize="0"/>
          <p:nvPr/>
        </p:nvPicPr>
        <p:blipFill rotWithShape="1">
          <a:blip r:embed="rId3">
            <a:alphaModFix/>
          </a:blip>
          <a:srcRect/>
          <a:stretch/>
        </p:blipFill>
        <p:spPr>
          <a:xfrm>
            <a:off x="1232931" y="1797207"/>
            <a:ext cx="5472229" cy="3648152"/>
          </a:xfrm>
          <a:prstGeom prst="rect">
            <a:avLst/>
          </a:prstGeom>
          <a:noFill/>
          <a:ln>
            <a:noFill/>
          </a:ln>
        </p:spPr>
      </p:pic>
      <p:sp>
        <p:nvSpPr>
          <p:cNvPr id="341" name="Google Shape;341;p45"/>
          <p:cNvSpPr/>
          <p:nvPr/>
        </p:nvSpPr>
        <p:spPr>
          <a:xfrm>
            <a:off x="1239293" y="5445359"/>
            <a:ext cx="5078400" cy="677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Open Sans"/>
                <a:ea typeface="Open Sans"/>
                <a:cs typeface="Open Sans"/>
                <a:sym typeface="Open Sans"/>
              </a:rPr>
              <a:t>NOAA helps to remove trash from the water that can hurt marine life. </a:t>
            </a:r>
            <a:endParaRPr sz="1867" b="0" i="0" u="none" strike="noStrike" cap="none">
              <a:solidFill>
                <a:srgbClr val="000000"/>
              </a:solidFill>
              <a:latin typeface="Arial"/>
              <a:ea typeface="Arial"/>
              <a:cs typeface="Arial"/>
              <a:sym typeface="Arial"/>
            </a:endParaRPr>
          </a:p>
        </p:txBody>
      </p:sp>
      <p:pic>
        <p:nvPicPr>
          <p:cNvPr id="342" name="Google Shape;342;p45"/>
          <p:cNvPicPr preferRelativeResize="0"/>
          <p:nvPr/>
        </p:nvPicPr>
        <p:blipFill rotWithShape="1">
          <a:blip r:embed="rId4">
            <a:alphaModFix/>
          </a:blip>
          <a:srcRect l="864" r="855"/>
          <a:stretch/>
        </p:blipFill>
        <p:spPr>
          <a:xfrm>
            <a:off x="6920828" y="3243419"/>
            <a:ext cx="4042488" cy="2634431"/>
          </a:xfrm>
          <a:prstGeom prst="rect">
            <a:avLst/>
          </a:prstGeom>
          <a:noFill/>
          <a:ln>
            <a:noFill/>
          </a:ln>
        </p:spPr>
      </p:pic>
      <p:sp>
        <p:nvSpPr>
          <p:cNvPr id="344" name="Google Shape;344;p45"/>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0" name="Google Shape;350;p46" descr="Airplanes in an airplane hanger "/>
          <p:cNvGrpSpPr/>
          <p:nvPr/>
        </p:nvGrpSpPr>
        <p:grpSpPr>
          <a:xfrm>
            <a:off x="717365" y="1875199"/>
            <a:ext cx="4837018" cy="3770885"/>
            <a:chOff x="-6769019" y="592668"/>
            <a:chExt cx="5790525" cy="4548349"/>
          </a:xfrm>
        </p:grpSpPr>
        <p:pic>
          <p:nvPicPr>
            <p:cNvPr id="351" name="Google Shape;351;p46"/>
            <p:cNvPicPr preferRelativeResize="0"/>
            <p:nvPr/>
          </p:nvPicPr>
          <p:blipFill rotWithShape="1">
            <a:blip r:embed="rId3">
              <a:alphaModFix/>
            </a:blip>
            <a:srcRect t="6445"/>
            <a:stretch/>
          </p:blipFill>
          <p:spPr>
            <a:xfrm>
              <a:off x="-6769019" y="592668"/>
              <a:ext cx="5688703" cy="3991538"/>
            </a:xfrm>
            <a:prstGeom prst="rect">
              <a:avLst/>
            </a:prstGeom>
            <a:noFill/>
            <a:ln>
              <a:noFill/>
            </a:ln>
          </p:spPr>
        </p:pic>
        <p:sp>
          <p:nvSpPr>
            <p:cNvPr id="352" name="Google Shape;352;p46"/>
            <p:cNvSpPr/>
            <p:nvPr/>
          </p:nvSpPr>
          <p:spPr>
            <a:xfrm>
              <a:off x="-6521859" y="4679352"/>
              <a:ext cx="554336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NOAA aircraft fly into hurricanes</a:t>
              </a:r>
              <a:r>
                <a:rPr lang="en-US" sz="1200" dirty="0">
                  <a:solidFill>
                    <a:schemeClr val="dk1"/>
                  </a:solidFill>
                  <a:latin typeface="Open Sans"/>
                  <a:ea typeface="Open Sans"/>
                  <a:cs typeface="Open Sans"/>
                  <a:sym typeface="Open Sans"/>
                </a:rPr>
                <a:t>, over snow packs, and along coastlines. </a:t>
              </a:r>
              <a:r>
                <a:rPr lang="en-US" sz="1200" b="0" i="0" u="none" strike="noStrike" cap="none" dirty="0">
                  <a:solidFill>
                    <a:schemeClr val="dk1"/>
                  </a:solidFill>
                  <a:latin typeface="Open Sans"/>
                  <a:ea typeface="Open Sans"/>
                  <a:cs typeface="Open Sans"/>
                  <a:sym typeface="Open Sans"/>
                </a:rPr>
                <a:t> </a:t>
              </a:r>
              <a:endParaRPr sz="1467" b="0" i="0" u="none" strike="noStrike" cap="none" dirty="0">
                <a:solidFill>
                  <a:srgbClr val="000000"/>
                </a:solidFill>
                <a:latin typeface="Arial"/>
                <a:ea typeface="Arial"/>
                <a:cs typeface="Arial"/>
                <a:sym typeface="Arial"/>
              </a:endParaRPr>
            </a:p>
          </p:txBody>
        </p:sp>
      </p:grpSp>
      <p:sp>
        <p:nvSpPr>
          <p:cNvPr id="353" name="Google Shape;353;p46"/>
          <p:cNvSpPr/>
          <p:nvPr/>
        </p:nvSpPr>
        <p:spPr>
          <a:xfrm>
            <a:off x="6740164" y="5263333"/>
            <a:ext cx="4401479" cy="2769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Open Sans"/>
                <a:ea typeface="Open Sans"/>
                <a:cs typeface="Open Sans"/>
                <a:sym typeface="Open Sans"/>
              </a:rPr>
              <a:t>NOAA ships study marine life and </a:t>
            </a:r>
            <a:r>
              <a:rPr lang="en-US" sz="1200" dirty="0">
                <a:solidFill>
                  <a:schemeClr val="dk1"/>
                </a:solidFill>
                <a:latin typeface="Open Sans"/>
                <a:ea typeface="Open Sans"/>
                <a:cs typeface="Open Sans"/>
                <a:sym typeface="Open Sans"/>
              </a:rPr>
              <a:t>ecosystems</a:t>
            </a:r>
            <a:r>
              <a:rPr lang="en-US" sz="1200" b="0" i="0" u="none" strike="noStrike" cap="none" dirty="0">
                <a:solidFill>
                  <a:schemeClr val="dk1"/>
                </a:solidFill>
                <a:latin typeface="Open Sans"/>
                <a:ea typeface="Open Sans"/>
                <a:cs typeface="Open Sans"/>
                <a:sym typeface="Open Sans"/>
              </a:rPr>
              <a:t> and explore waterways from oceans to inlet.  </a:t>
            </a:r>
            <a:endParaRPr sz="1467" b="0" i="0" u="none" strike="noStrike" cap="none" dirty="0">
              <a:solidFill>
                <a:srgbClr val="000000"/>
              </a:solidFill>
              <a:latin typeface="Arial"/>
              <a:ea typeface="Arial"/>
              <a:cs typeface="Arial"/>
              <a:sym typeface="Arial"/>
            </a:endParaRPr>
          </a:p>
        </p:txBody>
      </p:sp>
      <p:sp>
        <p:nvSpPr>
          <p:cNvPr id="354" name="Google Shape;354;p46"/>
          <p:cNvSpPr txBox="1"/>
          <p:nvPr/>
        </p:nvSpPr>
        <p:spPr>
          <a:xfrm>
            <a:off x="752900" y="274633"/>
            <a:ext cx="9910000" cy="97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Arial Black" panose="020B0A04020102020204" pitchFamily="34" charset="0"/>
              </a:rPr>
              <a:t>NOAA works in the sky </a:t>
            </a:r>
            <a:endParaRPr sz="4400" b="1" i="0" u="none" strike="noStrike" cap="none" dirty="0">
              <a:solidFill>
                <a:schemeClr val="dk1"/>
              </a:solidFill>
              <a:latin typeface="Arial Black" panose="020B0A04020102020204" pitchFamily="34" charset="0"/>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Arial Black" panose="020B0A04020102020204" pitchFamily="34" charset="0"/>
              </a:rPr>
              <a:t>and the sea.</a:t>
            </a:r>
            <a:r>
              <a:rPr lang="en-US" sz="4400" b="1" i="0" u="none" strike="noStrike" cap="none" dirty="0">
                <a:solidFill>
                  <a:schemeClr val="dk1"/>
                </a:solidFill>
                <a:latin typeface="Arial Black" panose="020B0A04020102020204" pitchFamily="34" charset="0"/>
                <a:ea typeface="Arial Black"/>
                <a:cs typeface="Arial Black"/>
                <a:sym typeface="Arial Black"/>
              </a:rPr>
              <a:t>  </a:t>
            </a:r>
            <a:endParaRPr sz="4400" b="1" i="0" u="none" strike="noStrike" cap="none" dirty="0">
              <a:solidFill>
                <a:schemeClr val="dk1"/>
              </a:solidFill>
              <a:latin typeface="Arial Black" panose="020B0A04020102020204" pitchFamily="34" charset="0"/>
              <a:ea typeface="Arial Black"/>
              <a:cs typeface="Arial Black"/>
              <a:sym typeface="Arial Black"/>
            </a:endParaRPr>
          </a:p>
        </p:txBody>
      </p:sp>
      <p:pic>
        <p:nvPicPr>
          <p:cNvPr id="355" name="Google Shape;355;p46" descr="A large white ship in the water&#10;&#10;"/>
          <p:cNvPicPr preferRelativeResize="0"/>
          <p:nvPr/>
        </p:nvPicPr>
        <p:blipFill rotWithShape="1">
          <a:blip r:embed="rId4">
            <a:alphaModFix/>
          </a:blip>
          <a:srcRect t="3847" r="5765"/>
          <a:stretch/>
        </p:blipFill>
        <p:spPr>
          <a:xfrm>
            <a:off x="6419653" y="1875199"/>
            <a:ext cx="5413200" cy="3344172"/>
          </a:xfrm>
          <a:prstGeom prst="rect">
            <a:avLst/>
          </a:prstGeom>
          <a:noFill/>
          <a:ln>
            <a:noFill/>
          </a:ln>
        </p:spPr>
      </p:pic>
      <p:sp>
        <p:nvSpPr>
          <p:cNvPr id="357" name="Google Shape;357;p46"/>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6" name="Google Shape;366;p47" descr="A group of children sitting in a classroom&#10;&#10;"/>
          <p:cNvPicPr preferRelativeResize="0"/>
          <p:nvPr/>
        </p:nvPicPr>
        <p:blipFill rotWithShape="1">
          <a:blip r:embed="rId3">
            <a:alphaModFix/>
          </a:blip>
          <a:srcRect/>
          <a:stretch/>
        </p:blipFill>
        <p:spPr>
          <a:xfrm>
            <a:off x="9676246" y="1248232"/>
            <a:ext cx="1948327" cy="4166011"/>
          </a:xfrm>
          <a:prstGeom prst="rect">
            <a:avLst/>
          </a:prstGeom>
          <a:noFill/>
          <a:ln>
            <a:noFill/>
          </a:ln>
          <a:effectLst>
            <a:outerShdw blurRad="50800" dist="38100" dir="2700000" algn="tl" rotWithShape="0">
              <a:srgbClr val="000000">
                <a:alpha val="40000"/>
              </a:srgbClr>
            </a:outerShdw>
          </a:effectLst>
        </p:spPr>
      </p:pic>
      <p:sp>
        <p:nvSpPr>
          <p:cNvPr id="363" name="Google Shape;363;p47"/>
          <p:cNvSpPr txBox="1"/>
          <p:nvPr/>
        </p:nvSpPr>
        <p:spPr>
          <a:xfrm>
            <a:off x="706599" y="475800"/>
            <a:ext cx="8258291" cy="97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NOAA educates adults and youth. </a:t>
            </a:r>
            <a:r>
              <a:rPr lang="en-US" sz="4400" b="1" i="0" u="none" strike="noStrike" cap="none">
                <a:solidFill>
                  <a:schemeClr val="dk1"/>
                </a:solidFill>
                <a:latin typeface="Arial Black" panose="020B0A04020102020204" pitchFamily="34" charset="0"/>
                <a:ea typeface="Arial Black"/>
                <a:cs typeface="Arial Black"/>
                <a:sym typeface="Arial Black"/>
              </a:rPr>
              <a:t> </a:t>
            </a:r>
            <a:endParaRPr sz="4400" b="1" i="0" u="none" strike="noStrike" cap="none">
              <a:solidFill>
                <a:schemeClr val="dk1"/>
              </a:solidFill>
              <a:latin typeface="Arial Black" panose="020B0A04020102020204" pitchFamily="34" charset="0"/>
              <a:ea typeface="Arial Black"/>
              <a:cs typeface="Arial Black"/>
              <a:sym typeface="Arial Black"/>
            </a:endParaRPr>
          </a:p>
        </p:txBody>
      </p:sp>
      <p:pic>
        <p:nvPicPr>
          <p:cNvPr id="364" name="Google Shape;364;p47" descr="A group of people standing around a table with equipment &#10;&#10;"/>
          <p:cNvPicPr preferRelativeResize="0"/>
          <p:nvPr/>
        </p:nvPicPr>
        <p:blipFill rotWithShape="1">
          <a:blip r:embed="rId4">
            <a:alphaModFix/>
          </a:blip>
          <a:srcRect/>
          <a:stretch/>
        </p:blipFill>
        <p:spPr>
          <a:xfrm>
            <a:off x="4295775" y="3446446"/>
            <a:ext cx="5545997" cy="3255260"/>
          </a:xfrm>
          <a:prstGeom prst="rect">
            <a:avLst/>
          </a:prstGeom>
          <a:noFill/>
          <a:ln>
            <a:noFill/>
          </a:ln>
          <a:effectLst>
            <a:outerShdw blurRad="50800" dist="38100" dir="2700000" algn="tl" rotWithShape="0">
              <a:srgbClr val="000000">
                <a:alpha val="40000"/>
              </a:srgbClr>
            </a:outerShdw>
          </a:effectLst>
        </p:spPr>
      </p:pic>
      <p:pic>
        <p:nvPicPr>
          <p:cNvPr id="365" name="Google Shape;365;p47" descr="A person talking to another person&#10;&#10;"/>
          <p:cNvPicPr preferRelativeResize="0"/>
          <p:nvPr/>
        </p:nvPicPr>
        <p:blipFill rotWithShape="1">
          <a:blip r:embed="rId5">
            <a:alphaModFix/>
          </a:blip>
          <a:srcRect/>
          <a:stretch/>
        </p:blipFill>
        <p:spPr>
          <a:xfrm>
            <a:off x="706609" y="1942045"/>
            <a:ext cx="4044395" cy="2778387"/>
          </a:xfrm>
          <a:prstGeom prst="rect">
            <a:avLst/>
          </a:prstGeom>
          <a:noFill/>
          <a:ln>
            <a:noFill/>
          </a:ln>
          <a:effectLst>
            <a:outerShdw blurRad="50800" dist="38100" dir="2700000" algn="tl" rotWithShape="0">
              <a:srgbClr val="000000">
                <a:alpha val="40000"/>
              </a:srgbClr>
            </a:outerShdw>
          </a:effectLst>
        </p:spPr>
      </p:pic>
      <p:sp>
        <p:nvSpPr>
          <p:cNvPr id="368" name="Google Shape;368;p47"/>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pic>
        <p:nvPicPr>
          <p:cNvPr id="369" name="Google Shape;369;p47" descr="A picture containing person, indoor, young, child looking through equipment &#10;&#10;"/>
          <p:cNvPicPr preferRelativeResize="0"/>
          <p:nvPr/>
        </p:nvPicPr>
        <p:blipFill rotWithShape="1">
          <a:blip r:embed="rId6">
            <a:alphaModFix/>
          </a:blip>
          <a:srcRect/>
          <a:stretch/>
        </p:blipFill>
        <p:spPr>
          <a:xfrm>
            <a:off x="5216805" y="1256017"/>
            <a:ext cx="3748085" cy="19521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8"/>
          <p:cNvSpPr txBox="1"/>
          <p:nvPr/>
        </p:nvSpPr>
        <p:spPr>
          <a:xfrm>
            <a:off x="752900" y="274633"/>
            <a:ext cx="9909900" cy="97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NOAA has great people! </a:t>
            </a:r>
            <a:r>
              <a:rPr lang="en-US" sz="4400" b="1" i="0" u="none" strike="noStrike" cap="none">
                <a:solidFill>
                  <a:schemeClr val="dk1"/>
                </a:solidFill>
                <a:latin typeface="Arial Black" panose="020B0A04020102020204" pitchFamily="34" charset="0"/>
                <a:ea typeface="Arial Black"/>
                <a:cs typeface="Arial Black"/>
                <a:sym typeface="Arial Black"/>
              </a:rPr>
              <a:t> </a:t>
            </a:r>
            <a:endParaRPr sz="4400" b="1" i="0" u="none" strike="noStrike" cap="none">
              <a:solidFill>
                <a:schemeClr val="dk1"/>
              </a:solidFill>
              <a:latin typeface="Arial Black" panose="020B0A04020102020204" pitchFamily="34" charset="0"/>
              <a:ea typeface="Arial Black"/>
              <a:cs typeface="Arial Black"/>
              <a:sym typeface="Arial Black"/>
            </a:endParaRPr>
          </a:p>
        </p:txBody>
      </p:sp>
      <p:pic>
        <p:nvPicPr>
          <p:cNvPr id="376" name="Google Shape;376;p48" descr="Two people in a cockpit&#10;&#10;"/>
          <p:cNvPicPr preferRelativeResize="0"/>
          <p:nvPr/>
        </p:nvPicPr>
        <p:blipFill rotWithShape="1">
          <a:blip r:embed="rId3">
            <a:alphaModFix/>
          </a:blip>
          <a:srcRect/>
          <a:stretch/>
        </p:blipFill>
        <p:spPr>
          <a:xfrm>
            <a:off x="6350000" y="2859127"/>
            <a:ext cx="5567569" cy="3649223"/>
          </a:xfrm>
          <a:prstGeom prst="rect">
            <a:avLst/>
          </a:prstGeom>
          <a:noFill/>
          <a:ln>
            <a:noFill/>
          </a:ln>
        </p:spPr>
      </p:pic>
      <p:pic>
        <p:nvPicPr>
          <p:cNvPr id="378" name="Google Shape;378;p48" descr="A person sitting at a desk&#10;&#10;"/>
          <p:cNvPicPr preferRelativeResize="0"/>
          <p:nvPr/>
        </p:nvPicPr>
        <p:blipFill rotWithShape="1">
          <a:blip r:embed="rId4">
            <a:alphaModFix/>
          </a:blip>
          <a:srcRect/>
          <a:stretch/>
        </p:blipFill>
        <p:spPr>
          <a:xfrm>
            <a:off x="8362834" y="761383"/>
            <a:ext cx="3240874" cy="2159916"/>
          </a:xfrm>
          <a:prstGeom prst="rect">
            <a:avLst/>
          </a:prstGeom>
          <a:noFill/>
          <a:ln>
            <a:noFill/>
          </a:ln>
        </p:spPr>
      </p:pic>
      <p:pic>
        <p:nvPicPr>
          <p:cNvPr id="379" name="Google Shape;379;p48" descr="A group of people posing for a photo on a boat&#10;&#10;"/>
          <p:cNvPicPr preferRelativeResize="0"/>
          <p:nvPr/>
        </p:nvPicPr>
        <p:blipFill rotWithShape="1">
          <a:blip r:embed="rId5">
            <a:alphaModFix/>
          </a:blip>
          <a:srcRect/>
          <a:stretch/>
        </p:blipFill>
        <p:spPr>
          <a:xfrm>
            <a:off x="588292" y="1477066"/>
            <a:ext cx="5859474" cy="3903875"/>
          </a:xfrm>
          <a:prstGeom prst="rect">
            <a:avLst/>
          </a:prstGeom>
          <a:noFill/>
          <a:ln>
            <a:noFill/>
          </a:ln>
        </p:spPr>
      </p:pic>
      <p:sp>
        <p:nvSpPr>
          <p:cNvPr id="380" name="Google Shape;380;p48"/>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90" name="Google Shape;390;p4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
        <p:nvSpPr>
          <p:cNvPr id="385" name="Google Shape;385;p49"/>
          <p:cNvSpPr txBox="1">
            <a:spLocks noGrp="1"/>
          </p:cNvSpPr>
          <p:nvPr>
            <p:ph type="title"/>
          </p:nvPr>
        </p:nvSpPr>
        <p:spPr>
          <a:xfrm>
            <a:off x="752286" y="1604326"/>
            <a:ext cx="9579476" cy="78725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Arial Black"/>
              <a:buNone/>
            </a:pPr>
            <a:r>
              <a:rPr lang="en-US"/>
              <a:t>NOAA offers many different jobs! </a:t>
            </a:r>
            <a:endParaRPr/>
          </a:p>
        </p:txBody>
      </p:sp>
      <p:sp>
        <p:nvSpPr>
          <p:cNvPr id="387" name="Google Shape;387;p49"/>
          <p:cNvSpPr txBox="1"/>
          <p:nvPr/>
        </p:nvSpPr>
        <p:spPr>
          <a:xfrm>
            <a:off x="592957" y="2391582"/>
            <a:ext cx="3742500" cy="2570930"/>
          </a:xfrm>
          <a:prstGeom prst="rect">
            <a:avLst/>
          </a:prstGeom>
          <a:noFill/>
          <a:ln>
            <a:noFill/>
          </a:ln>
        </p:spPr>
        <p:txBody>
          <a:bodyPr spcFirstLastPara="1" wrap="square" lIns="91425" tIns="91425" rIns="91425" bIns="91425" anchor="t" anchorCtr="0">
            <a:spAutoFit/>
          </a:bodyPr>
          <a:lstStyle/>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Scientists and     researchers</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Law enforcement offi</a:t>
            </a:r>
            <a:r>
              <a:rPr lang="en-US" sz="2100">
                <a:solidFill>
                  <a:schemeClr val="bg1"/>
                </a:solidFill>
              </a:rPr>
              <a:t>cers</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Commissioned NOAA Corps Officers </a:t>
            </a:r>
            <a:endParaRPr sz="17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1000"/>
              </a:spcAft>
              <a:buClr>
                <a:srgbClr val="114DA1"/>
              </a:buClr>
              <a:buSzPts val="2100"/>
              <a:buFont typeface="Arial"/>
              <a:buChar char="●"/>
            </a:pPr>
            <a:r>
              <a:rPr lang="en-US" sz="2100">
                <a:solidFill>
                  <a:schemeClr val="bg1"/>
                </a:solidFill>
              </a:rPr>
              <a:t>Policy specialists </a:t>
            </a:r>
            <a:endParaRPr sz="1100" b="0" i="0" u="none" strike="noStrike" cap="none">
              <a:solidFill>
                <a:schemeClr val="bg1"/>
              </a:solidFill>
              <a:latin typeface="Arial"/>
              <a:ea typeface="Arial"/>
              <a:cs typeface="Arial"/>
              <a:sym typeface="Arial"/>
            </a:endParaRPr>
          </a:p>
        </p:txBody>
      </p:sp>
      <p:sp>
        <p:nvSpPr>
          <p:cNvPr id="388" name="Google Shape;388;p49"/>
          <p:cNvSpPr txBox="1"/>
          <p:nvPr/>
        </p:nvSpPr>
        <p:spPr>
          <a:xfrm>
            <a:off x="3995551" y="2327462"/>
            <a:ext cx="3561600" cy="2699170"/>
          </a:xfrm>
          <a:prstGeom prst="rect">
            <a:avLst/>
          </a:prstGeom>
          <a:noFill/>
          <a:ln>
            <a:noFill/>
          </a:ln>
        </p:spPr>
        <p:txBody>
          <a:bodyPr spcFirstLastPara="1" wrap="square" lIns="91425" tIns="91425" rIns="91425" bIns="91425" anchor="t" anchorCtr="0">
            <a:spAutoFit/>
          </a:bodyPr>
          <a:lstStyle/>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Graphic designers</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Lawyers</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Mariners </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Engineers</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100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Administrative </a:t>
            </a:r>
            <a:r>
              <a:rPr lang="en-US" sz="2100">
                <a:solidFill>
                  <a:schemeClr val="bg1"/>
                </a:solidFill>
              </a:rPr>
              <a:t>professionals</a:t>
            </a:r>
            <a:endParaRPr sz="2100" b="0" i="0" u="none" strike="noStrike" cap="none">
              <a:solidFill>
                <a:schemeClr val="bg1"/>
              </a:solidFill>
              <a:latin typeface="Arial"/>
              <a:ea typeface="Arial"/>
              <a:cs typeface="Arial"/>
              <a:sym typeface="Arial"/>
            </a:endParaRPr>
          </a:p>
        </p:txBody>
      </p:sp>
      <p:sp>
        <p:nvSpPr>
          <p:cNvPr id="389" name="Google Shape;389;p49"/>
          <p:cNvSpPr txBox="1"/>
          <p:nvPr/>
        </p:nvSpPr>
        <p:spPr>
          <a:xfrm>
            <a:off x="6895010" y="2266756"/>
            <a:ext cx="4434900" cy="2827410"/>
          </a:xfrm>
          <a:prstGeom prst="rect">
            <a:avLst/>
          </a:prstGeom>
          <a:noFill/>
          <a:ln>
            <a:noFill/>
          </a:ln>
        </p:spPr>
        <p:txBody>
          <a:bodyPr spcFirstLastPara="1" wrap="square" lIns="91425" tIns="91425" rIns="91425" bIns="91425" anchor="t" anchorCtr="0">
            <a:spAutoFit/>
          </a:bodyPr>
          <a:lstStyle/>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Information technolog</a:t>
            </a:r>
            <a:r>
              <a:rPr lang="en-US" sz="2100">
                <a:solidFill>
                  <a:schemeClr val="bg1"/>
                </a:solidFill>
              </a:rPr>
              <a:t>ists</a:t>
            </a:r>
            <a:r>
              <a:rPr lang="en-US" sz="2100" b="0" i="0" u="none" strike="noStrike" cap="none">
                <a:solidFill>
                  <a:schemeClr val="bg1"/>
                </a:solidFill>
                <a:latin typeface="Arial"/>
                <a:ea typeface="Arial"/>
                <a:cs typeface="Arial"/>
                <a:sym typeface="Arial"/>
              </a:rPr>
              <a:t> (IT)</a:t>
            </a:r>
            <a:endParaRPr sz="17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Facilities specialist</a:t>
            </a:r>
            <a:r>
              <a:rPr lang="en-US" sz="2100">
                <a:solidFill>
                  <a:schemeClr val="bg1"/>
                </a:solidFill>
              </a:rPr>
              <a:t>s</a:t>
            </a:r>
            <a:r>
              <a:rPr lang="en-US" sz="2100" b="0" i="0" u="none" strike="noStrike" cap="none">
                <a:solidFill>
                  <a:schemeClr val="bg1"/>
                </a:solidFill>
                <a:latin typeface="Arial"/>
                <a:ea typeface="Arial"/>
                <a:cs typeface="Arial"/>
                <a:sym typeface="Arial"/>
              </a:rPr>
              <a:t> </a:t>
            </a:r>
            <a:endParaRPr sz="17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Web developers </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Educators </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Divers</a:t>
            </a:r>
            <a:endParaRPr sz="2100" b="0" i="0" u="none" strike="noStrike" cap="none">
              <a:solidFill>
                <a:schemeClr val="bg1"/>
              </a:solidFill>
              <a:latin typeface="Arial"/>
              <a:ea typeface="Arial"/>
              <a:cs typeface="Arial"/>
              <a:sym typeface="Arial"/>
            </a:endParaRPr>
          </a:p>
          <a:p>
            <a:pPr marL="457200" marR="0" lvl="0" indent="-361950" algn="l" rtl="0">
              <a:lnSpc>
                <a:spcPct val="90000"/>
              </a:lnSpc>
              <a:spcBef>
                <a:spcPts val="1000"/>
              </a:spcBef>
              <a:spcAft>
                <a:spcPts val="1000"/>
              </a:spcAft>
              <a:buClr>
                <a:srgbClr val="114DA1"/>
              </a:buClr>
              <a:buSzPts val="2100"/>
              <a:buFont typeface="Arial"/>
              <a:buChar char="●"/>
            </a:pPr>
            <a:r>
              <a:rPr lang="en-US" sz="2100" b="0" i="0" u="none" strike="noStrike" cap="none">
                <a:solidFill>
                  <a:schemeClr val="bg1"/>
                </a:solidFill>
                <a:latin typeface="Arial"/>
                <a:ea typeface="Arial"/>
                <a:cs typeface="Arial"/>
                <a:sym typeface="Arial"/>
              </a:rPr>
              <a:t>And more! </a:t>
            </a:r>
            <a:endParaRPr sz="2100" b="0" i="0" u="none" strike="noStrike" cap="none">
              <a:solidFill>
                <a:schemeClr val="bg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55"/>
          <p:cNvPicPr preferRelativeResize="0"/>
          <p:nvPr/>
        </p:nvPicPr>
        <p:blipFill rotWithShape="1">
          <a:blip r:embed="rId3">
            <a:alphaModFix/>
          </a:blip>
          <a:srcRect l="12326"/>
          <a:stretch/>
        </p:blipFill>
        <p:spPr>
          <a:xfrm>
            <a:off x="7017625" y="3573544"/>
            <a:ext cx="3719951" cy="2840325"/>
          </a:xfrm>
          <a:prstGeom prst="rect">
            <a:avLst/>
          </a:prstGeom>
          <a:noFill/>
          <a:ln>
            <a:noFill/>
          </a:ln>
        </p:spPr>
      </p:pic>
      <p:pic>
        <p:nvPicPr>
          <p:cNvPr id="439" name="Google Shape;439;p55"/>
          <p:cNvPicPr preferRelativeResize="0"/>
          <p:nvPr/>
        </p:nvPicPr>
        <p:blipFill>
          <a:blip r:embed="rId4">
            <a:alphaModFix/>
          </a:blip>
          <a:stretch>
            <a:fillRect/>
          </a:stretch>
        </p:blipFill>
        <p:spPr>
          <a:xfrm>
            <a:off x="6096000" y="884185"/>
            <a:ext cx="2555746" cy="2475851"/>
          </a:xfrm>
          <a:prstGeom prst="rect">
            <a:avLst/>
          </a:prstGeom>
          <a:noFill/>
          <a:ln>
            <a:noFill/>
          </a:ln>
        </p:spPr>
      </p:pic>
      <p:sp>
        <p:nvSpPr>
          <p:cNvPr id="440" name="Google Shape;440;p55"/>
          <p:cNvSpPr txBox="1"/>
          <p:nvPr/>
        </p:nvSpPr>
        <p:spPr>
          <a:xfrm>
            <a:off x="495298" y="505225"/>
            <a:ext cx="5754000" cy="15388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b="1">
                <a:latin typeface="Arial Black" panose="020B0A04020102020204" pitchFamily="34" charset="0"/>
              </a:rPr>
              <a:t>Average Salaries at NOAA*</a:t>
            </a:r>
          </a:p>
        </p:txBody>
      </p:sp>
      <p:sp>
        <p:nvSpPr>
          <p:cNvPr id="441" name="Google Shape;441;p55"/>
          <p:cNvSpPr txBox="1"/>
          <p:nvPr/>
        </p:nvSpPr>
        <p:spPr>
          <a:xfrm>
            <a:off x="495247" y="2471094"/>
            <a:ext cx="5754000" cy="2031295"/>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bg2"/>
              </a:buClr>
              <a:buSzPts val="2200"/>
              <a:buFont typeface="Arial" panose="020B0604020202020204" pitchFamily="34" charset="0"/>
              <a:buChar char="•"/>
            </a:pPr>
            <a:r>
              <a:rPr lang="en-US" sz="2400"/>
              <a:t>Meteorologist: $103,000</a:t>
            </a:r>
            <a:endParaRPr sz="2400"/>
          </a:p>
          <a:p>
            <a:pPr marL="457200" lvl="0" indent="-368300" algn="l" rtl="0">
              <a:spcBef>
                <a:spcPts val="0"/>
              </a:spcBef>
              <a:spcAft>
                <a:spcPts val="0"/>
              </a:spcAft>
              <a:buClr>
                <a:schemeClr val="bg2"/>
              </a:buClr>
              <a:buSzPts val="2200"/>
              <a:buFont typeface="Arial" panose="020B0604020202020204" pitchFamily="34" charset="0"/>
              <a:buChar char="•"/>
            </a:pPr>
            <a:r>
              <a:rPr lang="en-US" sz="2400"/>
              <a:t>IT Professional: $115,000</a:t>
            </a:r>
            <a:endParaRPr sz="2400"/>
          </a:p>
          <a:p>
            <a:pPr marL="457200" lvl="0" indent="-368300" algn="l" rtl="0">
              <a:spcBef>
                <a:spcPts val="0"/>
              </a:spcBef>
              <a:spcAft>
                <a:spcPts val="0"/>
              </a:spcAft>
              <a:buClr>
                <a:schemeClr val="bg2"/>
              </a:buClr>
              <a:buSzPts val="2200"/>
              <a:buFont typeface="Arial" panose="020B0604020202020204" pitchFamily="34" charset="0"/>
              <a:buChar char="•"/>
            </a:pPr>
            <a:r>
              <a:rPr lang="en-US" sz="2400"/>
              <a:t>Fish Biologist: $107,000</a:t>
            </a:r>
            <a:endParaRPr sz="2400"/>
          </a:p>
          <a:p>
            <a:pPr marL="457200" lvl="0" indent="-368300" algn="l" rtl="0">
              <a:spcBef>
                <a:spcPts val="0"/>
              </a:spcBef>
              <a:spcAft>
                <a:spcPts val="0"/>
              </a:spcAft>
              <a:buClr>
                <a:schemeClr val="bg2"/>
              </a:buClr>
              <a:buSzPts val="2200"/>
              <a:buFont typeface="Arial" panose="020B0604020202020204" pitchFamily="34" charset="0"/>
              <a:buChar char="•"/>
            </a:pPr>
            <a:r>
              <a:rPr lang="en-US" sz="2400"/>
              <a:t>Administrative Assistant: $56,000</a:t>
            </a:r>
            <a:endParaRPr sz="2400"/>
          </a:p>
          <a:p>
            <a:pPr marL="457200" lvl="0" indent="-368300" algn="l" rtl="0">
              <a:spcBef>
                <a:spcPts val="0"/>
              </a:spcBef>
              <a:spcAft>
                <a:spcPts val="0"/>
              </a:spcAft>
              <a:buClr>
                <a:schemeClr val="bg2"/>
              </a:buClr>
              <a:buSzPts val="2200"/>
              <a:buFont typeface="Arial" panose="020B0604020202020204" pitchFamily="34" charset="0"/>
              <a:buChar char="•"/>
            </a:pPr>
            <a:r>
              <a:rPr lang="en-US" sz="2400"/>
              <a:t>Electronics Technician: $78,000</a:t>
            </a:r>
            <a:endParaRPr sz="2400"/>
          </a:p>
        </p:txBody>
      </p:sp>
      <p:sp>
        <p:nvSpPr>
          <p:cNvPr id="442" name="Google Shape;442;p55"/>
          <p:cNvSpPr txBox="1"/>
          <p:nvPr/>
        </p:nvSpPr>
        <p:spPr>
          <a:xfrm>
            <a:off x="1117336" y="4502389"/>
            <a:ext cx="55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*Based on data from www.federalpay.org </a:t>
            </a:r>
            <a:endParaRPr/>
          </a:p>
        </p:txBody>
      </p:sp>
      <p:pic>
        <p:nvPicPr>
          <p:cNvPr id="443" name="Google Shape;443;p55"/>
          <p:cNvPicPr preferRelativeResize="0"/>
          <p:nvPr/>
        </p:nvPicPr>
        <p:blipFill>
          <a:blip r:embed="rId5">
            <a:alphaModFix/>
          </a:blip>
          <a:stretch>
            <a:fillRect/>
          </a:stretch>
        </p:blipFill>
        <p:spPr>
          <a:xfrm>
            <a:off x="8376686" y="430613"/>
            <a:ext cx="3320016" cy="32536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0"/>
          <p:cNvSpPr txBox="1">
            <a:spLocks noGrp="1"/>
          </p:cNvSpPr>
          <p:nvPr>
            <p:ph type="title"/>
          </p:nvPr>
        </p:nvSpPr>
        <p:spPr>
          <a:xfrm>
            <a:off x="1073678" y="1843219"/>
            <a:ext cx="10467300" cy="787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Black"/>
              <a:buNone/>
            </a:pPr>
            <a:r>
              <a:rPr lang="en-US">
                <a:solidFill>
                  <a:schemeClr val="dk1"/>
                </a:solidFill>
              </a:rPr>
              <a:t>You don’t have to wait! </a:t>
            </a:r>
            <a:endParaRPr>
              <a:solidFill>
                <a:schemeClr val="dk1"/>
              </a:solidFill>
            </a:endParaRPr>
          </a:p>
        </p:txBody>
      </p:sp>
      <p:sp>
        <p:nvSpPr>
          <p:cNvPr id="397" name="Google Shape;397;p50"/>
          <p:cNvSpPr txBox="1">
            <a:spLocks noGrp="1"/>
          </p:cNvSpPr>
          <p:nvPr>
            <p:ph type="body" idx="1"/>
          </p:nvPr>
        </p:nvSpPr>
        <p:spPr>
          <a:xfrm>
            <a:off x="1073678" y="2630425"/>
            <a:ext cx="10467300" cy="2061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14DA1"/>
              </a:buClr>
              <a:buSzPts val="2000"/>
              <a:buFont typeface="Arial"/>
              <a:buChar char="•"/>
            </a:pPr>
            <a:r>
              <a:rPr lang="en-US">
                <a:solidFill>
                  <a:schemeClr val="dk1"/>
                </a:solidFill>
              </a:rPr>
              <a:t>Ernest F. Hollings Undergraduate Scholarship Program </a:t>
            </a:r>
            <a:endParaRPr>
              <a:solidFill>
                <a:schemeClr val="dk1"/>
              </a:solidFill>
            </a:endParaRPr>
          </a:p>
          <a:p>
            <a:pPr marL="342900" lvl="0" indent="-342900" algn="l" rtl="0">
              <a:lnSpc>
                <a:spcPct val="90000"/>
              </a:lnSpc>
              <a:spcBef>
                <a:spcPts val="1000"/>
              </a:spcBef>
              <a:spcAft>
                <a:spcPts val="0"/>
              </a:spcAft>
              <a:buClr>
                <a:srgbClr val="114DA1"/>
              </a:buClr>
              <a:buSzPts val="2000"/>
              <a:buFont typeface="Arial"/>
              <a:buChar char="•"/>
            </a:pPr>
            <a:r>
              <a:rPr lang="en-US">
                <a:solidFill>
                  <a:schemeClr val="dk1"/>
                </a:solidFill>
              </a:rPr>
              <a:t>José E. Serrano Educational Partnership Program with Minority Serving Institutions</a:t>
            </a:r>
            <a:endParaRPr>
              <a:solidFill>
                <a:schemeClr val="dk1"/>
              </a:solidFill>
            </a:endParaRPr>
          </a:p>
          <a:p>
            <a:pPr marL="342900" lvl="0" indent="-342900" algn="l" rtl="0">
              <a:lnSpc>
                <a:spcPct val="90000"/>
              </a:lnSpc>
              <a:spcBef>
                <a:spcPts val="1000"/>
              </a:spcBef>
              <a:spcAft>
                <a:spcPts val="0"/>
              </a:spcAft>
              <a:buClr>
                <a:srgbClr val="114DA1"/>
              </a:buClr>
              <a:buSzPts val="2000"/>
              <a:buFont typeface="Arial"/>
              <a:buChar char="•"/>
            </a:pPr>
            <a:r>
              <a:rPr lang="en-US">
                <a:solidFill>
                  <a:schemeClr val="dk1"/>
                </a:solidFill>
              </a:rPr>
              <a:t>John A. Knauss Marine Policy Fellowship Program</a:t>
            </a:r>
            <a:endParaRPr/>
          </a:p>
          <a:p>
            <a:pPr marL="342900" lvl="0" indent="-342900" algn="l" rtl="0">
              <a:lnSpc>
                <a:spcPct val="90000"/>
              </a:lnSpc>
              <a:spcBef>
                <a:spcPts val="1000"/>
              </a:spcBef>
              <a:spcAft>
                <a:spcPts val="0"/>
              </a:spcAft>
              <a:buClr>
                <a:srgbClr val="114DA1"/>
              </a:buClr>
              <a:buSzPts val="2000"/>
              <a:buFont typeface="Arial"/>
              <a:buChar char="•"/>
            </a:pPr>
            <a:r>
              <a:rPr lang="en-US">
                <a:solidFill>
                  <a:schemeClr val="dk1"/>
                </a:solidFill>
              </a:rPr>
              <a:t>Coastal Management Fellowship</a:t>
            </a:r>
            <a:endParaRPr/>
          </a:p>
          <a:p>
            <a:pPr marL="342900" lvl="0" indent="-342900" algn="l" rtl="0">
              <a:lnSpc>
                <a:spcPct val="90000"/>
              </a:lnSpc>
              <a:spcBef>
                <a:spcPts val="1000"/>
              </a:spcBef>
              <a:spcAft>
                <a:spcPts val="0"/>
              </a:spcAft>
              <a:buClr>
                <a:srgbClr val="114DA1"/>
              </a:buClr>
              <a:buSzPts val="2000"/>
              <a:buFont typeface="Arial"/>
              <a:buChar char="•"/>
            </a:pPr>
            <a:r>
              <a:rPr lang="en-US">
                <a:solidFill>
                  <a:schemeClr val="dk1"/>
                </a:solidFill>
              </a:rPr>
              <a:t>Dr. Nancy Foster Scholarship </a:t>
            </a:r>
            <a:endParaRPr>
              <a:solidFill>
                <a:schemeClr val="dk1"/>
              </a:solidFill>
            </a:endParaRPr>
          </a:p>
          <a:p>
            <a:pPr marL="342900" lvl="0" indent="-342900" algn="l" rtl="0">
              <a:lnSpc>
                <a:spcPct val="90000"/>
              </a:lnSpc>
              <a:spcBef>
                <a:spcPts val="1000"/>
              </a:spcBef>
              <a:spcAft>
                <a:spcPts val="0"/>
              </a:spcAft>
              <a:buClr>
                <a:srgbClr val="114DA1"/>
              </a:buClr>
              <a:buSzPts val="2000"/>
              <a:buFont typeface="Arial"/>
              <a:buChar char="•"/>
            </a:pPr>
            <a:r>
              <a:rPr lang="en-US">
                <a:solidFill>
                  <a:schemeClr val="dk1"/>
                </a:solidFill>
              </a:rPr>
              <a:t>Find more opportunities at </a:t>
            </a:r>
            <a:r>
              <a:rPr lang="en-US" u="sng">
                <a:solidFill>
                  <a:schemeClr val="hlink"/>
                </a:solidFill>
                <a:hlinkClick r:id="rId3"/>
              </a:rPr>
              <a:t>www.noaa.gov/students</a:t>
            </a:r>
            <a:r>
              <a:rPr lang="en-US">
                <a:solidFill>
                  <a:schemeClr val="dk1"/>
                </a:solidFill>
              </a:rPr>
              <a:t>! </a:t>
            </a:r>
            <a:endParaRPr>
              <a:solidFill>
                <a:schemeClr val="dk1"/>
              </a:solidFill>
            </a:endParaRPr>
          </a:p>
          <a:p>
            <a:pPr marL="342900" lvl="0" indent="-215900" algn="l" rtl="0">
              <a:lnSpc>
                <a:spcPct val="90000"/>
              </a:lnSpc>
              <a:spcBef>
                <a:spcPts val="1000"/>
              </a:spcBef>
              <a:spcAft>
                <a:spcPts val="0"/>
              </a:spcAft>
              <a:buSzPts val="2000"/>
              <a:buFont typeface="Arial"/>
              <a:buNone/>
            </a:pPr>
            <a:endParaRPr/>
          </a:p>
        </p:txBody>
      </p:sp>
      <p:sp>
        <p:nvSpPr>
          <p:cNvPr id="398" name="Google Shape;398;p50"/>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6" name="Google Shape;416;p5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
        <p:nvSpPr>
          <p:cNvPr id="413" name="Google Shape;413;p52"/>
          <p:cNvSpPr txBox="1">
            <a:spLocks noGrp="1"/>
          </p:cNvSpPr>
          <p:nvPr>
            <p:ph type="title"/>
          </p:nvPr>
        </p:nvSpPr>
        <p:spPr>
          <a:xfrm>
            <a:off x="1025664" y="2814219"/>
            <a:ext cx="9579476" cy="7872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800"/>
              <a:buNone/>
            </a:pPr>
            <a:r>
              <a:rPr lang="en-US" sz="6000"/>
              <a:t>For more information visit </a:t>
            </a:r>
            <a:r>
              <a:rPr lang="en-US" sz="6000" u="sng">
                <a:hlinkClick r:id="rId3">
                  <a:extLst>
                    <a:ext uri="{A12FA001-AC4F-418D-AE19-62706E023703}">
                      <ahyp:hlinkClr xmlns:ahyp="http://schemas.microsoft.com/office/drawing/2018/hyperlinkcolor" val="tx"/>
                    </a:ext>
                  </a:extLst>
                </a:hlinkClick>
              </a:rPr>
              <a:t>noaa.gov</a:t>
            </a:r>
            <a:r>
              <a:rPr lang="en-US" sz="6000"/>
              <a:t> </a:t>
            </a:r>
          </a:p>
        </p:txBody>
      </p:sp>
      <p:pic>
        <p:nvPicPr>
          <p:cNvPr id="6" name="Picture 5" descr="A blue circle with white text&#10;&#10;Description automatically generated">
            <a:extLst>
              <a:ext uri="{FF2B5EF4-FFF2-40B4-BE49-F238E27FC236}">
                <a16:creationId xmlns:a16="http://schemas.microsoft.com/office/drawing/2014/main" id="{57F796D6-D0F4-3815-C876-E9BB9FC1D845}"/>
              </a:ext>
            </a:extLst>
          </p:cNvPr>
          <p:cNvPicPr>
            <a:picLocks noChangeAspect="1"/>
          </p:cNvPicPr>
          <p:nvPr/>
        </p:nvPicPr>
        <p:blipFill>
          <a:blip r:embed="rId4"/>
          <a:stretch>
            <a:fillRect/>
          </a:stretch>
        </p:blipFill>
        <p:spPr>
          <a:xfrm>
            <a:off x="10109083" y="5786589"/>
            <a:ext cx="1956912" cy="9677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Font typeface="Arial Black"/>
              <a:buNone/>
            </a:pPr>
            <a:endParaRPr>
              <a:solidFill>
                <a:schemeClr val="dk1"/>
              </a:solidFill>
            </a:endParaRPr>
          </a:p>
        </p:txBody>
      </p:sp>
      <p:sp>
        <p:nvSpPr>
          <p:cNvPr id="422" name="Google Shape;422;p5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p>
            <a:pPr marL="609585" lvl="0" indent="-423323" algn="l" rtl="0">
              <a:lnSpc>
                <a:spcPct val="90000"/>
              </a:lnSpc>
              <a:spcBef>
                <a:spcPts val="1067"/>
              </a:spcBef>
              <a:spcAft>
                <a:spcPts val="0"/>
              </a:spcAft>
              <a:buClr>
                <a:schemeClr val="dk1"/>
              </a:buClr>
              <a:buSzPts val="1400"/>
              <a:buChar char="•"/>
            </a:pPr>
            <a:r>
              <a:rPr lang="en-US"/>
              <a:t>Supplement and adapt this presentation by creating and adding your own slides </a:t>
            </a:r>
            <a:endParaRPr/>
          </a:p>
        </p:txBody>
      </p:sp>
      <p:sp>
        <p:nvSpPr>
          <p:cNvPr id="424" name="Google Shape;424;p53"/>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56"/>
          <p:cNvSpPr txBox="1"/>
          <p:nvPr/>
        </p:nvSpPr>
        <p:spPr>
          <a:xfrm>
            <a:off x="1073727" y="349625"/>
            <a:ext cx="10037617" cy="7872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54547"/>
              </a:buClr>
              <a:buSzPts val="4400"/>
              <a:buFont typeface="Arial Black"/>
              <a:buNone/>
            </a:pPr>
            <a:r>
              <a:rPr lang="en-US" sz="4400" b="1" i="0" u="none" strike="noStrike" cap="none">
                <a:solidFill>
                  <a:srgbClr val="454547"/>
                </a:solidFill>
                <a:latin typeface="Arial Black"/>
                <a:ea typeface="Arial Black"/>
                <a:cs typeface="Arial Black"/>
                <a:sym typeface="Arial Black"/>
              </a:rPr>
              <a:t>Icon Assets: </a:t>
            </a:r>
            <a:r>
              <a:rPr lang="en-US" sz="2800" b="0" i="1" u="none" strike="noStrike" cap="none">
                <a:solidFill>
                  <a:srgbClr val="454547"/>
                </a:solidFill>
                <a:latin typeface="Arial Black"/>
                <a:ea typeface="Arial Black"/>
                <a:cs typeface="Arial Black"/>
                <a:sym typeface="Arial Black"/>
              </a:rPr>
              <a:t>copy and paste these into slides to add visuals as needed </a:t>
            </a:r>
            <a:endParaRPr sz="2800" b="0" i="1" u="none" strike="noStrike" cap="none">
              <a:solidFill>
                <a:srgbClr val="454547"/>
              </a:solidFill>
              <a:latin typeface="Arial Black"/>
              <a:ea typeface="Arial Black"/>
              <a:cs typeface="Arial Black"/>
              <a:sym typeface="Arial Black"/>
            </a:endParaRPr>
          </a:p>
        </p:txBody>
      </p:sp>
      <p:pic>
        <p:nvPicPr>
          <p:cNvPr id="451" name="Google Shape;451;p56" descr="A picture containing sunset, dark, watching, clouds&#10;&#10;Description automatically generated"/>
          <p:cNvPicPr preferRelativeResize="0"/>
          <p:nvPr/>
        </p:nvPicPr>
        <p:blipFill rotWithShape="1">
          <a:blip r:embed="rId3">
            <a:alphaModFix/>
          </a:blip>
          <a:srcRect/>
          <a:stretch/>
        </p:blipFill>
        <p:spPr>
          <a:xfrm>
            <a:off x="2411438" y="1837519"/>
            <a:ext cx="1153743" cy="586009"/>
          </a:xfrm>
          <a:prstGeom prst="rect">
            <a:avLst/>
          </a:prstGeom>
          <a:noFill/>
          <a:ln>
            <a:noFill/>
          </a:ln>
        </p:spPr>
      </p:pic>
      <p:pic>
        <p:nvPicPr>
          <p:cNvPr id="452" name="Google Shape;452;p56"/>
          <p:cNvPicPr preferRelativeResize="0"/>
          <p:nvPr/>
        </p:nvPicPr>
        <p:blipFill rotWithShape="1">
          <a:blip r:embed="rId4">
            <a:alphaModFix/>
          </a:blip>
          <a:srcRect/>
          <a:stretch/>
        </p:blipFill>
        <p:spPr>
          <a:xfrm>
            <a:off x="5784064" y="1544536"/>
            <a:ext cx="964708" cy="820117"/>
          </a:xfrm>
          <a:prstGeom prst="rect">
            <a:avLst/>
          </a:prstGeom>
          <a:noFill/>
          <a:ln>
            <a:noFill/>
          </a:ln>
        </p:spPr>
      </p:pic>
      <p:pic>
        <p:nvPicPr>
          <p:cNvPr id="453" name="Google Shape;453;p56"/>
          <p:cNvPicPr preferRelativeResize="0"/>
          <p:nvPr/>
        </p:nvPicPr>
        <p:blipFill rotWithShape="1">
          <a:blip r:embed="rId5">
            <a:alphaModFix/>
          </a:blip>
          <a:srcRect/>
          <a:stretch/>
        </p:blipFill>
        <p:spPr>
          <a:xfrm>
            <a:off x="4017823" y="1750531"/>
            <a:ext cx="1146218" cy="586009"/>
          </a:xfrm>
          <a:prstGeom prst="rect">
            <a:avLst/>
          </a:prstGeom>
          <a:noFill/>
          <a:ln>
            <a:noFill/>
          </a:ln>
        </p:spPr>
      </p:pic>
      <p:pic>
        <p:nvPicPr>
          <p:cNvPr id="454" name="Google Shape;454;p56"/>
          <p:cNvPicPr preferRelativeResize="0"/>
          <p:nvPr/>
        </p:nvPicPr>
        <p:blipFill rotWithShape="1">
          <a:blip r:embed="rId6">
            <a:alphaModFix/>
          </a:blip>
          <a:srcRect/>
          <a:stretch/>
        </p:blipFill>
        <p:spPr>
          <a:xfrm>
            <a:off x="7210017" y="1604416"/>
            <a:ext cx="1057942" cy="808798"/>
          </a:xfrm>
          <a:prstGeom prst="rect">
            <a:avLst/>
          </a:prstGeom>
          <a:noFill/>
          <a:ln>
            <a:noFill/>
          </a:ln>
        </p:spPr>
      </p:pic>
      <p:pic>
        <p:nvPicPr>
          <p:cNvPr id="455" name="Google Shape;455;p56" descr="A picture containing dark, silhouette&#10;&#10;Description automatically generated"/>
          <p:cNvPicPr preferRelativeResize="0"/>
          <p:nvPr/>
        </p:nvPicPr>
        <p:blipFill rotWithShape="1">
          <a:blip r:embed="rId7">
            <a:alphaModFix/>
          </a:blip>
          <a:srcRect/>
          <a:stretch/>
        </p:blipFill>
        <p:spPr>
          <a:xfrm>
            <a:off x="1098303" y="1707011"/>
            <a:ext cx="958147" cy="795286"/>
          </a:xfrm>
          <a:prstGeom prst="rect">
            <a:avLst/>
          </a:prstGeom>
          <a:noFill/>
          <a:ln>
            <a:noFill/>
          </a:ln>
        </p:spPr>
      </p:pic>
      <p:pic>
        <p:nvPicPr>
          <p:cNvPr id="456" name="Google Shape;456;p56" descr="Icon&#10;&#10;Description automatically generated"/>
          <p:cNvPicPr preferRelativeResize="0"/>
          <p:nvPr/>
        </p:nvPicPr>
        <p:blipFill rotWithShape="1">
          <a:blip r:embed="rId8">
            <a:alphaModFix/>
          </a:blip>
          <a:srcRect/>
          <a:stretch/>
        </p:blipFill>
        <p:spPr>
          <a:xfrm>
            <a:off x="1073727" y="2925645"/>
            <a:ext cx="1053373" cy="874422"/>
          </a:xfrm>
          <a:prstGeom prst="rect">
            <a:avLst/>
          </a:prstGeom>
          <a:noFill/>
          <a:ln>
            <a:noFill/>
          </a:ln>
        </p:spPr>
      </p:pic>
      <p:pic>
        <p:nvPicPr>
          <p:cNvPr id="457" name="Google Shape;457;p56" descr="Icon&#10;&#10;Description automatically generated"/>
          <p:cNvPicPr preferRelativeResize="0"/>
          <p:nvPr/>
        </p:nvPicPr>
        <p:blipFill rotWithShape="1">
          <a:blip r:embed="rId9">
            <a:alphaModFix/>
          </a:blip>
          <a:srcRect/>
          <a:stretch/>
        </p:blipFill>
        <p:spPr>
          <a:xfrm>
            <a:off x="7131460" y="2678709"/>
            <a:ext cx="1136499" cy="1016697"/>
          </a:xfrm>
          <a:prstGeom prst="rect">
            <a:avLst/>
          </a:prstGeom>
          <a:noFill/>
          <a:ln>
            <a:noFill/>
          </a:ln>
        </p:spPr>
      </p:pic>
      <p:pic>
        <p:nvPicPr>
          <p:cNvPr id="458" name="Google Shape;458;p56" descr="A picture containing fish, clouds, dark&#10;&#10;Description automatically generated"/>
          <p:cNvPicPr preferRelativeResize="0"/>
          <p:nvPr/>
        </p:nvPicPr>
        <p:blipFill rotWithShape="1">
          <a:blip r:embed="rId10">
            <a:alphaModFix/>
          </a:blip>
          <a:srcRect/>
          <a:stretch/>
        </p:blipFill>
        <p:spPr>
          <a:xfrm>
            <a:off x="6912774" y="4171273"/>
            <a:ext cx="1573870" cy="485014"/>
          </a:xfrm>
          <a:prstGeom prst="rect">
            <a:avLst/>
          </a:prstGeom>
          <a:noFill/>
          <a:ln>
            <a:noFill/>
          </a:ln>
        </p:spPr>
      </p:pic>
      <p:pic>
        <p:nvPicPr>
          <p:cNvPr id="459" name="Google Shape;459;p56" descr="A picture containing shape&#10;&#10;Description automatically generated"/>
          <p:cNvPicPr preferRelativeResize="0"/>
          <p:nvPr/>
        </p:nvPicPr>
        <p:blipFill rotWithShape="1">
          <a:blip r:embed="rId11">
            <a:alphaModFix/>
          </a:blip>
          <a:srcRect/>
          <a:stretch/>
        </p:blipFill>
        <p:spPr>
          <a:xfrm>
            <a:off x="2576204" y="3161017"/>
            <a:ext cx="1186013" cy="411961"/>
          </a:xfrm>
          <a:prstGeom prst="rect">
            <a:avLst/>
          </a:prstGeom>
          <a:noFill/>
          <a:ln>
            <a:noFill/>
          </a:ln>
        </p:spPr>
      </p:pic>
      <p:pic>
        <p:nvPicPr>
          <p:cNvPr id="460" name="Google Shape;460;p56" descr="A picture containing text, gauge&#10;&#10;Description automatically generated"/>
          <p:cNvPicPr preferRelativeResize="0"/>
          <p:nvPr/>
        </p:nvPicPr>
        <p:blipFill rotWithShape="1">
          <a:blip r:embed="rId12">
            <a:alphaModFix/>
          </a:blip>
          <a:srcRect/>
          <a:stretch/>
        </p:blipFill>
        <p:spPr>
          <a:xfrm>
            <a:off x="4249122" y="2678709"/>
            <a:ext cx="2499650" cy="868475"/>
          </a:xfrm>
          <a:prstGeom prst="rect">
            <a:avLst/>
          </a:prstGeom>
          <a:noFill/>
          <a:ln>
            <a:noFill/>
          </a:ln>
        </p:spPr>
      </p:pic>
      <p:pic>
        <p:nvPicPr>
          <p:cNvPr id="461" name="Google Shape;461;p56" descr="Icon&#10;&#10;Description automatically generated with low confidence"/>
          <p:cNvPicPr preferRelativeResize="0"/>
          <p:nvPr/>
        </p:nvPicPr>
        <p:blipFill rotWithShape="1">
          <a:blip r:embed="rId13">
            <a:alphaModFix/>
          </a:blip>
          <a:srcRect/>
          <a:stretch/>
        </p:blipFill>
        <p:spPr>
          <a:xfrm>
            <a:off x="2576204" y="4126828"/>
            <a:ext cx="1100634" cy="690681"/>
          </a:xfrm>
          <a:prstGeom prst="rect">
            <a:avLst/>
          </a:prstGeom>
          <a:noFill/>
          <a:ln>
            <a:noFill/>
          </a:ln>
        </p:spPr>
      </p:pic>
      <p:pic>
        <p:nvPicPr>
          <p:cNvPr id="462" name="Google Shape;462;p56" descr="A picture containing text, dark, sunset, image&#10;&#10;Description automatically generated"/>
          <p:cNvPicPr preferRelativeResize="0"/>
          <p:nvPr/>
        </p:nvPicPr>
        <p:blipFill rotWithShape="1">
          <a:blip r:embed="rId14">
            <a:alphaModFix/>
          </a:blip>
          <a:srcRect/>
          <a:stretch/>
        </p:blipFill>
        <p:spPr>
          <a:xfrm>
            <a:off x="4618583" y="4228576"/>
            <a:ext cx="1716653" cy="487983"/>
          </a:xfrm>
          <a:prstGeom prst="rect">
            <a:avLst/>
          </a:prstGeom>
          <a:noFill/>
          <a:ln>
            <a:noFill/>
          </a:ln>
        </p:spPr>
      </p:pic>
      <p:pic>
        <p:nvPicPr>
          <p:cNvPr id="463" name="Google Shape;463;p56" descr="A picture containing text, coelenterate, coral&#10;&#10;Description automatically generated"/>
          <p:cNvPicPr preferRelativeResize="0"/>
          <p:nvPr/>
        </p:nvPicPr>
        <p:blipFill rotWithShape="1">
          <a:blip r:embed="rId15">
            <a:alphaModFix/>
          </a:blip>
          <a:srcRect/>
          <a:stretch/>
        </p:blipFill>
        <p:spPr>
          <a:xfrm>
            <a:off x="8745064" y="1619940"/>
            <a:ext cx="812232" cy="669307"/>
          </a:xfrm>
          <a:prstGeom prst="rect">
            <a:avLst/>
          </a:prstGeom>
          <a:noFill/>
          <a:ln>
            <a:noFill/>
          </a:ln>
        </p:spPr>
      </p:pic>
      <p:pic>
        <p:nvPicPr>
          <p:cNvPr id="464" name="Google Shape;464;p56" descr="Icon&#10;&#10;Description automatically generated"/>
          <p:cNvPicPr preferRelativeResize="0"/>
          <p:nvPr/>
        </p:nvPicPr>
        <p:blipFill rotWithShape="1">
          <a:blip r:embed="rId16">
            <a:alphaModFix/>
          </a:blip>
          <a:srcRect/>
          <a:stretch/>
        </p:blipFill>
        <p:spPr>
          <a:xfrm>
            <a:off x="8650647" y="2796683"/>
            <a:ext cx="860024" cy="735182"/>
          </a:xfrm>
          <a:prstGeom prst="rect">
            <a:avLst/>
          </a:prstGeom>
          <a:noFill/>
          <a:ln>
            <a:noFill/>
          </a:ln>
        </p:spPr>
      </p:pic>
      <p:pic>
        <p:nvPicPr>
          <p:cNvPr id="465" name="Google Shape;465;p56" descr="Icon&#10;&#10;Description automatically generated with medium confidence"/>
          <p:cNvPicPr preferRelativeResize="0"/>
          <p:nvPr/>
        </p:nvPicPr>
        <p:blipFill rotWithShape="1">
          <a:blip r:embed="rId17">
            <a:alphaModFix/>
          </a:blip>
          <a:srcRect/>
          <a:stretch/>
        </p:blipFill>
        <p:spPr>
          <a:xfrm>
            <a:off x="1140482" y="4171273"/>
            <a:ext cx="1003684" cy="767523"/>
          </a:xfrm>
          <a:prstGeom prst="rect">
            <a:avLst/>
          </a:prstGeom>
          <a:noFill/>
          <a:ln>
            <a:noFill/>
          </a:ln>
        </p:spPr>
      </p:pic>
      <p:pic>
        <p:nvPicPr>
          <p:cNvPr id="466" name="Google Shape;466;p56" descr="Icon&#10;&#10;Description automatically generated"/>
          <p:cNvPicPr preferRelativeResize="0"/>
          <p:nvPr/>
        </p:nvPicPr>
        <p:blipFill rotWithShape="1">
          <a:blip r:embed="rId18">
            <a:alphaModFix/>
          </a:blip>
          <a:srcRect/>
          <a:stretch/>
        </p:blipFill>
        <p:spPr>
          <a:xfrm>
            <a:off x="8850386" y="3985985"/>
            <a:ext cx="601587" cy="855590"/>
          </a:xfrm>
          <a:prstGeom prst="rect">
            <a:avLst/>
          </a:prstGeom>
          <a:noFill/>
          <a:ln>
            <a:noFill/>
          </a:ln>
        </p:spPr>
      </p:pic>
      <p:sp>
        <p:nvSpPr>
          <p:cNvPr id="467" name="Google Shape;467;p56"/>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862301" y="2717160"/>
            <a:ext cx="10467398" cy="78725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Arial Black"/>
              <a:buNone/>
            </a:pPr>
            <a:r>
              <a:rPr lang="en-US" sz="3600">
                <a:solidFill>
                  <a:schemeClr val="accent1"/>
                </a:solidFill>
                <a:latin typeface="Arial Black" panose="020B0A04020102020204" pitchFamily="34" charset="0"/>
                <a:ea typeface="Arial"/>
                <a:cs typeface="Arial"/>
                <a:sym typeface="Arial"/>
              </a:rPr>
              <a:t>What is NOAA?</a:t>
            </a:r>
            <a:br>
              <a:rPr lang="en-US" sz="3600">
                <a:solidFill>
                  <a:schemeClr val="dk1"/>
                </a:solidFill>
                <a:latin typeface="Arial Black" panose="020B0A04020102020204" pitchFamily="34" charset="0"/>
                <a:ea typeface="Arial"/>
                <a:cs typeface="Arial"/>
                <a:sym typeface="Arial"/>
              </a:rPr>
            </a:br>
            <a:br>
              <a:rPr lang="en-US" sz="3600">
                <a:solidFill>
                  <a:schemeClr val="dk1"/>
                </a:solidFill>
                <a:latin typeface="Arial Black" panose="020B0A04020102020204" pitchFamily="34" charset="0"/>
                <a:ea typeface="Arial"/>
                <a:cs typeface="Arial"/>
                <a:sym typeface="Arial"/>
              </a:rPr>
            </a:br>
            <a:r>
              <a:rPr lang="en-US" sz="5300">
                <a:solidFill>
                  <a:schemeClr val="dk1"/>
                </a:solidFill>
                <a:latin typeface="Arial Black" panose="020B0A04020102020204" pitchFamily="34" charset="0"/>
                <a:ea typeface="Arial"/>
                <a:cs typeface="Arial"/>
                <a:sym typeface="Arial"/>
              </a:rPr>
              <a:t>National Oceanic and Atmospheric Administration</a:t>
            </a:r>
            <a:endParaRPr sz="3600">
              <a:solidFill>
                <a:schemeClr val="dk1"/>
              </a:solidFill>
              <a:latin typeface="Arial Black" panose="020B0A04020102020204" pitchFamily="34" charset="0"/>
              <a:ea typeface="Arial"/>
              <a:cs typeface="Arial"/>
              <a:sym typeface="Arial"/>
            </a:endParaRPr>
          </a:p>
        </p:txBody>
      </p:sp>
      <p:sp>
        <p:nvSpPr>
          <p:cNvPr id="233" name="Google Shape;233;p3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
        <p:nvSpPr>
          <p:cNvPr id="231" name="Google Shape;231;p37"/>
          <p:cNvSpPr txBox="1">
            <a:spLocks noGrp="1"/>
          </p:cNvSpPr>
          <p:nvPr>
            <p:ph type="body" idx="1"/>
          </p:nvPr>
        </p:nvSpPr>
        <p:spPr>
          <a:xfrm>
            <a:off x="862301" y="4446357"/>
            <a:ext cx="10467398" cy="20620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a:solidFill>
                  <a:schemeClr val="accent1"/>
                </a:solidFill>
              </a:rPr>
              <a:t>A bureau of the U.S. </a:t>
            </a:r>
            <a:r>
              <a:rPr lang="en-US" sz="2400">
                <a:solidFill>
                  <a:schemeClr val="accent1"/>
                </a:solidFill>
              </a:rPr>
              <a:t>Department</a:t>
            </a:r>
            <a:r>
              <a:rPr lang="en-US">
                <a:solidFill>
                  <a:schemeClr val="accent1"/>
                </a:solidFill>
              </a:rPr>
              <a:t> of Commerce </a:t>
            </a:r>
            <a:endParaRPr>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9" name="Google Shape;239;p38"/>
          <p:cNvGrpSpPr/>
          <p:nvPr/>
        </p:nvGrpSpPr>
        <p:grpSpPr>
          <a:xfrm>
            <a:off x="752899" y="1825834"/>
            <a:ext cx="4764500" cy="3538797"/>
            <a:chOff x="950052" y="4812824"/>
            <a:chExt cx="5080000" cy="3928497"/>
          </a:xfrm>
        </p:grpSpPr>
        <p:pic>
          <p:nvPicPr>
            <p:cNvPr id="240" name="Google Shape;240;p38" descr="A tornado in a field&#10;&#10;"/>
            <p:cNvPicPr preferRelativeResize="0"/>
            <p:nvPr/>
          </p:nvPicPr>
          <p:blipFill rotWithShape="1">
            <a:blip r:embed="rId3">
              <a:alphaModFix/>
            </a:blip>
            <a:srcRect t="10280"/>
            <a:stretch/>
          </p:blipFill>
          <p:spPr>
            <a:xfrm>
              <a:off x="950052" y="4812824"/>
              <a:ext cx="5080000" cy="3418322"/>
            </a:xfrm>
            <a:prstGeom prst="rect">
              <a:avLst/>
            </a:prstGeom>
            <a:noFill/>
            <a:ln>
              <a:noFill/>
            </a:ln>
          </p:spPr>
        </p:pic>
        <p:sp>
          <p:nvSpPr>
            <p:cNvPr id="241" name="Google Shape;241;p38"/>
            <p:cNvSpPr/>
            <p:nvPr/>
          </p:nvSpPr>
          <p:spPr>
            <a:xfrm>
              <a:off x="950052" y="8279621"/>
              <a:ext cx="5079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Open Sans"/>
                  <a:ea typeface="Open Sans"/>
                  <a:cs typeface="Open Sans"/>
                  <a:sym typeface="Open Sans"/>
                </a:rPr>
                <a:t>Weather forecasters help keep people safe during storms like tornadoes.   							</a:t>
              </a:r>
              <a:endParaRPr sz="700" b="0" i="0" u="none" strike="noStrike" cap="none">
                <a:solidFill>
                  <a:schemeClr val="dk1"/>
                </a:solidFill>
                <a:latin typeface="Calibri"/>
                <a:ea typeface="Calibri"/>
                <a:cs typeface="Calibri"/>
                <a:sym typeface="Calibri"/>
              </a:endParaRPr>
            </a:p>
          </p:txBody>
        </p:sp>
      </p:grpSp>
      <p:pic>
        <p:nvPicPr>
          <p:cNvPr id="242" name="Google Shape;242;p38" descr="Hurricane in Gulf of Mexico"/>
          <p:cNvPicPr preferRelativeResize="0"/>
          <p:nvPr/>
        </p:nvPicPr>
        <p:blipFill rotWithShape="1">
          <a:blip r:embed="rId4">
            <a:alphaModFix/>
          </a:blip>
          <a:srcRect l="10285" r="10285"/>
          <a:stretch/>
        </p:blipFill>
        <p:spPr>
          <a:xfrm>
            <a:off x="6006033" y="2968630"/>
            <a:ext cx="5234739" cy="3173364"/>
          </a:xfrm>
          <a:prstGeom prst="rect">
            <a:avLst/>
          </a:prstGeom>
          <a:noFill/>
          <a:ln>
            <a:noFill/>
          </a:ln>
        </p:spPr>
      </p:pic>
      <p:sp>
        <p:nvSpPr>
          <p:cNvPr id="243" name="Google Shape;243;p38"/>
          <p:cNvSpPr txBox="1"/>
          <p:nvPr/>
        </p:nvSpPr>
        <p:spPr>
          <a:xfrm>
            <a:off x="5939347" y="6271126"/>
            <a:ext cx="4962600" cy="773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tracks and studies hurricanes</a:t>
            </a:r>
            <a:r>
              <a:rPr lang="en-US" sz="1200">
                <a:solidFill>
                  <a:schemeClr val="dk1"/>
                </a:solidFill>
                <a:latin typeface="Open Sans"/>
                <a:ea typeface="Open Sans"/>
                <a:cs typeface="Open Sans"/>
                <a:sym typeface="Open Sans"/>
              </a:rPr>
              <a:t>, and other weather events</a:t>
            </a:r>
            <a:r>
              <a:rPr lang="en-US" sz="1200" b="0" i="0" u="none" strike="noStrike" cap="none">
                <a:solidFill>
                  <a:schemeClr val="dk1"/>
                </a:solidFill>
                <a:latin typeface="Open Sans"/>
                <a:ea typeface="Open Sans"/>
                <a:cs typeface="Open Sans"/>
                <a:sym typeface="Open Sans"/>
              </a:rPr>
              <a:t>. 			</a:t>
            </a:r>
            <a:endParaRPr sz="1867" b="0" i="0" u="none" strike="noStrike" cap="none">
              <a:solidFill>
                <a:schemeClr val="dk1"/>
              </a:solidFill>
              <a:latin typeface="Calibri"/>
              <a:ea typeface="Calibri"/>
              <a:cs typeface="Calibri"/>
              <a:sym typeface="Calibri"/>
            </a:endParaRPr>
          </a:p>
        </p:txBody>
      </p:sp>
      <p:sp>
        <p:nvSpPr>
          <p:cNvPr id="244" name="Google Shape;244;p38"/>
          <p:cNvSpPr txBox="1"/>
          <p:nvPr/>
        </p:nvSpPr>
        <p:spPr>
          <a:xfrm>
            <a:off x="752899" y="274633"/>
            <a:ext cx="6844689" cy="1252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NOAA protects life and property.</a:t>
            </a:r>
            <a:endParaRPr sz="4400" b="1" i="0" u="none" strike="noStrike" cap="none">
              <a:solidFill>
                <a:schemeClr val="dk1"/>
              </a:solidFill>
              <a:latin typeface="Arial Black" panose="020B0A04020102020204" pitchFamily="34" charset="0"/>
            </a:endParaRPr>
          </a:p>
        </p:txBody>
      </p:sp>
      <p:sp>
        <p:nvSpPr>
          <p:cNvPr id="246" name="Google Shape;246;p38"/>
          <p:cNvSpPr txBox="1"/>
          <p:nvPr/>
        </p:nvSpPr>
        <p:spPr>
          <a:xfrm>
            <a:off x="6945847" y="2026944"/>
            <a:ext cx="14748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Open Sans"/>
                <a:ea typeface="Open Sans"/>
                <a:cs typeface="Open Sans"/>
                <a:sym typeface="Open Sans"/>
              </a:rPr>
              <a:t>NOAA measures how much it rains using rain gauges.</a:t>
            </a:r>
            <a:endParaRPr/>
          </a:p>
        </p:txBody>
      </p:sp>
      <p:pic>
        <p:nvPicPr>
          <p:cNvPr id="247" name="Google Shape;247;p38" descr="A person standing near a range gauge machine &#10;"/>
          <p:cNvPicPr preferRelativeResize="0"/>
          <p:nvPr/>
        </p:nvPicPr>
        <p:blipFill rotWithShape="1">
          <a:blip r:embed="rId5">
            <a:alphaModFix/>
          </a:blip>
          <a:srcRect t="22482"/>
          <a:stretch/>
        </p:blipFill>
        <p:spPr>
          <a:xfrm>
            <a:off x="8458810" y="145470"/>
            <a:ext cx="2472460" cy="2584005"/>
          </a:xfrm>
          <a:prstGeom prst="rect">
            <a:avLst/>
          </a:prstGeom>
          <a:noFill/>
          <a:ln>
            <a:noFill/>
          </a:ln>
        </p:spPr>
      </p:pic>
      <p:sp>
        <p:nvSpPr>
          <p:cNvPr id="248" name="Google Shape;248;p38"/>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
        <p:nvSpPr>
          <p:cNvPr id="249" name="Google Shape;249;p38"/>
          <p:cNvSpPr txBox="1"/>
          <p:nvPr/>
        </p:nvSpPr>
        <p:spPr>
          <a:xfrm rot="-5400000">
            <a:off x="10371850" y="1783875"/>
            <a:ext cx="14757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rgbClr val="000000"/>
                </a:solidFill>
                <a:latin typeface="Arial"/>
                <a:ea typeface="Arial"/>
                <a:cs typeface="Arial"/>
                <a:sym typeface="Arial"/>
              </a:rPr>
              <a:t>Photo by Annie Gentile</a:t>
            </a:r>
            <a:endParaRPr sz="7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9" name="Google Shape;259;p39"/>
          <p:cNvGrpSpPr/>
          <p:nvPr/>
        </p:nvGrpSpPr>
        <p:grpSpPr>
          <a:xfrm>
            <a:off x="372949" y="1691384"/>
            <a:ext cx="5667146" cy="3639492"/>
            <a:chOff x="-199028" y="561375"/>
            <a:chExt cx="5688900" cy="3594293"/>
          </a:xfrm>
        </p:grpSpPr>
        <p:pic>
          <p:nvPicPr>
            <p:cNvPr id="260" name="Google Shape;260;p39" descr="Fishermen aboard the F/V Miss Sue participate in a midwater rockfish exempted fishing permit. "/>
            <p:cNvPicPr preferRelativeResize="0"/>
            <p:nvPr/>
          </p:nvPicPr>
          <p:blipFill rotWithShape="1">
            <a:blip r:embed="rId3">
              <a:alphaModFix/>
            </a:blip>
            <a:srcRect t="15853"/>
            <a:stretch/>
          </p:blipFill>
          <p:spPr>
            <a:xfrm>
              <a:off x="-147712" y="561375"/>
              <a:ext cx="5586325" cy="3132574"/>
            </a:xfrm>
            <a:prstGeom prst="rect">
              <a:avLst/>
            </a:prstGeom>
            <a:noFill/>
            <a:ln>
              <a:noFill/>
            </a:ln>
          </p:spPr>
        </p:pic>
        <p:sp>
          <p:nvSpPr>
            <p:cNvPr id="261" name="Google Shape;261;p39"/>
            <p:cNvSpPr/>
            <p:nvPr/>
          </p:nvSpPr>
          <p:spPr>
            <a:xfrm>
              <a:off x="-199028" y="3693968"/>
              <a:ext cx="568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supports fish and people who catch fish.   			</a:t>
              </a:r>
              <a:endParaRPr sz="1200" b="0" i="0" u="none" strike="noStrike" cap="none">
                <a:solidFill>
                  <a:schemeClr val="dk1"/>
                </a:solidFill>
                <a:latin typeface="Open Sans"/>
                <a:ea typeface="Open Sans"/>
                <a:cs typeface="Open Sans"/>
                <a:sym typeface="Open Sans"/>
              </a:endParaRPr>
            </a:p>
          </p:txBody>
        </p:sp>
      </p:grpSp>
      <p:sp>
        <p:nvSpPr>
          <p:cNvPr id="255" name="Google Shape;255;p39"/>
          <p:cNvSpPr txBox="1"/>
          <p:nvPr/>
        </p:nvSpPr>
        <p:spPr>
          <a:xfrm>
            <a:off x="321825" y="282520"/>
            <a:ext cx="7986152" cy="11240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0000"/>
                </a:solidFill>
                <a:latin typeface="Arial Black" panose="020B0A04020102020204" pitchFamily="34" charset="0"/>
              </a:rPr>
              <a:t>NOAA protects our fisheries and marine life.</a:t>
            </a:r>
            <a:endParaRPr sz="4400" i="0" u="none" strike="noStrike" cap="none">
              <a:solidFill>
                <a:srgbClr val="000000"/>
              </a:solidFill>
              <a:latin typeface="Arial Black" panose="020B0A04020102020204" pitchFamily="34" charset="0"/>
            </a:endParaRPr>
          </a:p>
        </p:txBody>
      </p:sp>
      <p:grpSp>
        <p:nvGrpSpPr>
          <p:cNvPr id="256" name="Google Shape;256;p39"/>
          <p:cNvGrpSpPr/>
          <p:nvPr/>
        </p:nvGrpSpPr>
        <p:grpSpPr>
          <a:xfrm>
            <a:off x="5619181" y="3509078"/>
            <a:ext cx="5111179" cy="3200062"/>
            <a:chOff x="6962782" y="790540"/>
            <a:chExt cx="5085384" cy="3773083"/>
          </a:xfrm>
        </p:grpSpPr>
        <p:sp>
          <p:nvSpPr>
            <p:cNvPr id="257" name="Google Shape;257;p39"/>
            <p:cNvSpPr/>
            <p:nvPr/>
          </p:nvSpPr>
          <p:spPr>
            <a:xfrm>
              <a:off x="6962782" y="4101923"/>
              <a:ext cx="4967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protects marine mammals like the Hawaiian monk seal. 					</a:t>
              </a:r>
              <a:endParaRPr sz="700" b="0" i="0" u="none" strike="noStrike" cap="none">
                <a:solidFill>
                  <a:srgbClr val="000000"/>
                </a:solidFill>
                <a:latin typeface="Arial"/>
                <a:ea typeface="Arial"/>
                <a:cs typeface="Arial"/>
                <a:sym typeface="Arial"/>
              </a:endParaRPr>
            </a:p>
          </p:txBody>
        </p:sp>
        <p:pic>
          <p:nvPicPr>
            <p:cNvPr id="258" name="Google Shape;258;p39" descr="Hawaiian monk seal swimming in the ocean."/>
            <p:cNvPicPr preferRelativeResize="0"/>
            <p:nvPr/>
          </p:nvPicPr>
          <p:blipFill rotWithShape="1">
            <a:blip r:embed="rId4">
              <a:alphaModFix/>
            </a:blip>
            <a:srcRect/>
            <a:stretch/>
          </p:blipFill>
          <p:spPr>
            <a:xfrm>
              <a:off x="7081087" y="790540"/>
              <a:ext cx="4967079" cy="3311386"/>
            </a:xfrm>
            <a:prstGeom prst="rect">
              <a:avLst/>
            </a:prstGeom>
            <a:noFill/>
            <a:ln>
              <a:noFill/>
            </a:ln>
          </p:spPr>
        </p:pic>
      </p:grpSp>
      <p:sp>
        <p:nvSpPr>
          <p:cNvPr id="262" name="Google Shape;262;p39"/>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
        <p:nvSpPr>
          <p:cNvPr id="263" name="Google Shape;263;p39"/>
          <p:cNvSpPr/>
          <p:nvPr/>
        </p:nvSpPr>
        <p:spPr>
          <a:xfrm>
            <a:off x="8067075" y="2974600"/>
            <a:ext cx="3494700" cy="61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latin typeface="Open Sans"/>
                <a:ea typeface="Open Sans"/>
                <a:cs typeface="Open Sans"/>
                <a:sym typeface="Open Sans"/>
              </a:rPr>
              <a:t>NOAA helps crabs to grow. </a:t>
            </a:r>
            <a:endParaRPr sz="700" i="0" u="none" strike="noStrike" cap="none">
              <a:solidFill>
                <a:srgbClr val="000000"/>
              </a:solidFill>
            </a:endParaRPr>
          </a:p>
        </p:txBody>
      </p:sp>
      <p:pic>
        <p:nvPicPr>
          <p:cNvPr id="264" name="Google Shape;264;p39"/>
          <p:cNvPicPr preferRelativeResize="0"/>
          <p:nvPr/>
        </p:nvPicPr>
        <p:blipFill rotWithShape="1">
          <a:blip r:embed="rId5">
            <a:alphaModFix/>
          </a:blip>
          <a:srcRect t="6576"/>
          <a:stretch/>
        </p:blipFill>
        <p:spPr>
          <a:xfrm>
            <a:off x="8145955" y="422225"/>
            <a:ext cx="3415770" cy="25396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p:nvPr/>
        </p:nvSpPr>
        <p:spPr>
          <a:xfrm>
            <a:off x="515952" y="405473"/>
            <a:ext cx="10676100" cy="1252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NOAA models and </a:t>
            </a:r>
            <a:r>
              <a:rPr lang="en-US" sz="4400" b="1">
                <a:solidFill>
                  <a:schemeClr val="dk1"/>
                </a:solidFill>
                <a:latin typeface="Arial Black" panose="020B0A04020102020204" pitchFamily="34" charset="0"/>
              </a:rPr>
              <a:t>predicts</a:t>
            </a:r>
            <a:r>
              <a:rPr lang="en-US" sz="4400" b="1" i="0" u="none" strike="noStrike" cap="none">
                <a:solidFill>
                  <a:schemeClr val="dk1"/>
                </a:solidFill>
                <a:latin typeface="Arial Black" panose="020B0A04020102020204" pitchFamily="34" charset="0"/>
              </a:rPr>
              <a:t> </a:t>
            </a:r>
            <a:br>
              <a:rPr lang="en-US" sz="4400" b="1" i="0" u="none" strike="noStrike" cap="none">
                <a:solidFill>
                  <a:schemeClr val="dk1"/>
                </a:solidFill>
                <a:latin typeface="Arial Black" panose="020B0A04020102020204" pitchFamily="34" charset="0"/>
              </a:rPr>
            </a:br>
            <a:r>
              <a:rPr lang="en-US" sz="4400" b="1" i="0" u="none" strike="noStrike" cap="none">
                <a:solidFill>
                  <a:schemeClr val="dk1"/>
                </a:solidFill>
                <a:latin typeface="Arial Black" panose="020B0A04020102020204" pitchFamily="34" charset="0"/>
              </a:rPr>
              <a:t>our climate. </a:t>
            </a:r>
            <a:endParaRPr sz="4400" b="1" i="0" u="none" strike="noStrike" cap="none">
              <a:solidFill>
                <a:schemeClr val="dk1"/>
              </a:solidFill>
              <a:latin typeface="Arial Black" panose="020B0A04020102020204" pitchFamily="34" charset="0"/>
            </a:endParaRPr>
          </a:p>
        </p:txBody>
      </p:sp>
      <p:sp>
        <p:nvSpPr>
          <p:cNvPr id="271" name="Google Shape;271;p40"/>
          <p:cNvSpPr txBox="1"/>
          <p:nvPr/>
        </p:nvSpPr>
        <p:spPr>
          <a:xfrm>
            <a:off x="518575" y="5020525"/>
            <a:ext cx="4974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Satellites gather data that can tell us </a:t>
            </a:r>
            <a:r>
              <a:rPr lang="en-US" sz="1200">
                <a:solidFill>
                  <a:schemeClr val="dk1"/>
                </a:solidFill>
                <a:latin typeface="Open Sans"/>
                <a:ea typeface="Open Sans"/>
                <a:cs typeface="Open Sans"/>
                <a:sym typeface="Open Sans"/>
              </a:rPr>
              <a:t>how the Earth is changing. </a:t>
            </a:r>
            <a:endParaRPr sz="700" b="0" i="0" u="none" strike="noStrike" cap="none">
              <a:solidFill>
                <a:schemeClr val="dk1"/>
              </a:solidFill>
              <a:latin typeface="Open Sans"/>
              <a:ea typeface="Open Sans"/>
              <a:cs typeface="Open Sans"/>
              <a:sym typeface="Open Sans"/>
            </a:endParaRPr>
          </a:p>
        </p:txBody>
      </p:sp>
      <p:sp>
        <p:nvSpPr>
          <p:cNvPr id="272" name="Google Shape;272;p40"/>
          <p:cNvSpPr txBox="1"/>
          <p:nvPr/>
        </p:nvSpPr>
        <p:spPr>
          <a:xfrm>
            <a:off x="6675128" y="3968750"/>
            <a:ext cx="3921435"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researchers </a:t>
            </a:r>
            <a:r>
              <a:rPr lang="en-US" sz="1200">
                <a:solidFill>
                  <a:schemeClr val="dk1"/>
                </a:solidFill>
                <a:latin typeface="Open Sans"/>
                <a:ea typeface="Open Sans"/>
                <a:cs typeface="Open Sans"/>
                <a:sym typeface="Open Sans"/>
              </a:rPr>
              <a:t>also take measurements of what is in the air to help protect people and the planet. </a:t>
            </a:r>
            <a:endParaRPr sz="700" b="0" i="0" u="none" strike="noStrike" cap="none">
              <a:solidFill>
                <a:schemeClr val="dk1"/>
              </a:solidFill>
              <a:latin typeface="Open Sans"/>
              <a:ea typeface="Open Sans"/>
              <a:cs typeface="Open Sans"/>
              <a:sym typeface="Open Sans"/>
            </a:endParaRPr>
          </a:p>
        </p:txBody>
      </p:sp>
      <p:pic>
        <p:nvPicPr>
          <p:cNvPr id="274" name="Google Shape;274;p40"/>
          <p:cNvPicPr preferRelativeResize="0"/>
          <p:nvPr/>
        </p:nvPicPr>
        <p:blipFill rotWithShape="1">
          <a:blip r:embed="rId3">
            <a:alphaModFix/>
          </a:blip>
          <a:srcRect/>
          <a:stretch/>
        </p:blipFill>
        <p:spPr>
          <a:xfrm>
            <a:off x="5354205" y="4623644"/>
            <a:ext cx="2857500" cy="1905000"/>
          </a:xfrm>
          <a:prstGeom prst="rect">
            <a:avLst/>
          </a:prstGeom>
          <a:noFill/>
          <a:ln>
            <a:noFill/>
          </a:ln>
        </p:spPr>
      </p:pic>
      <p:pic>
        <p:nvPicPr>
          <p:cNvPr id="275" name="Google Shape;275;p40" descr="GIF of polar orbiting satellites "/>
          <p:cNvPicPr preferRelativeResize="0"/>
          <p:nvPr/>
        </p:nvPicPr>
        <p:blipFill rotWithShape="1">
          <a:blip r:embed="rId4">
            <a:alphaModFix/>
          </a:blip>
          <a:srcRect/>
          <a:stretch/>
        </p:blipFill>
        <p:spPr>
          <a:xfrm>
            <a:off x="673226" y="1805175"/>
            <a:ext cx="4972028" cy="3124054"/>
          </a:xfrm>
          <a:prstGeom prst="rect">
            <a:avLst/>
          </a:prstGeom>
          <a:noFill/>
          <a:ln>
            <a:noFill/>
          </a:ln>
        </p:spPr>
      </p:pic>
      <p:sp>
        <p:nvSpPr>
          <p:cNvPr id="276" name="Google Shape;276;p40"/>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pic>
        <p:nvPicPr>
          <p:cNvPr id="277" name="Google Shape;277;p40"/>
          <p:cNvPicPr preferRelativeResize="0"/>
          <p:nvPr/>
        </p:nvPicPr>
        <p:blipFill rotWithShape="1">
          <a:blip r:embed="rId5">
            <a:alphaModFix/>
          </a:blip>
          <a:srcRect l="8650"/>
          <a:stretch/>
        </p:blipFill>
        <p:spPr>
          <a:xfrm>
            <a:off x="6694324" y="1449389"/>
            <a:ext cx="4191078" cy="24546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1"/>
          <p:cNvSpPr txBox="1"/>
          <p:nvPr/>
        </p:nvSpPr>
        <p:spPr>
          <a:xfrm>
            <a:off x="752888" y="274637"/>
            <a:ext cx="7933912" cy="79216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0000"/>
              </a:buClr>
              <a:buSzPts val="4400"/>
              <a:buFont typeface="Arial"/>
              <a:buNone/>
            </a:pPr>
            <a:endParaRPr sz="4400" b="0" i="0" u="none" strike="noStrike" cap="none">
              <a:solidFill>
                <a:srgbClr val="000000"/>
              </a:solidFill>
              <a:latin typeface="Calibri"/>
              <a:ea typeface="Calibri"/>
              <a:cs typeface="Calibri"/>
              <a:sym typeface="Calibri"/>
            </a:endParaRPr>
          </a:p>
        </p:txBody>
      </p:sp>
      <p:sp>
        <p:nvSpPr>
          <p:cNvPr id="284" name="Google Shape;284;p41"/>
          <p:cNvSpPr txBox="1"/>
          <p:nvPr/>
        </p:nvSpPr>
        <p:spPr>
          <a:xfrm>
            <a:off x="530324" y="368308"/>
            <a:ext cx="10542300" cy="97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NOAA studies and explores </a:t>
            </a:r>
            <a:endParaRPr sz="4400" b="1" i="0" u="none" strike="noStrike" cap="none">
              <a:solidFill>
                <a:schemeClr val="dk1"/>
              </a:solidFill>
              <a:latin typeface="Arial Black" panose="020B0A04020102020204" pitchFamily="34" charset="0"/>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the planet. </a:t>
            </a:r>
            <a:r>
              <a:rPr lang="en-US" sz="4400" b="1" i="0" u="none" strike="noStrike" cap="none">
                <a:solidFill>
                  <a:schemeClr val="dk1"/>
                </a:solidFill>
                <a:latin typeface="Arial Black" panose="020B0A04020102020204" pitchFamily="34" charset="0"/>
                <a:ea typeface="Arial Black"/>
                <a:cs typeface="Arial Black"/>
                <a:sym typeface="Arial Black"/>
              </a:rPr>
              <a:t>  </a:t>
            </a:r>
            <a:endParaRPr sz="4400" b="1" i="0" u="none" strike="noStrike" cap="none">
              <a:solidFill>
                <a:schemeClr val="dk1"/>
              </a:solidFill>
              <a:latin typeface="Arial Black" panose="020B0A04020102020204" pitchFamily="34" charset="0"/>
              <a:ea typeface="Arial Black"/>
              <a:cs typeface="Arial Black"/>
              <a:sym typeface="Arial Black"/>
            </a:endParaRPr>
          </a:p>
        </p:txBody>
      </p:sp>
      <p:sp>
        <p:nvSpPr>
          <p:cNvPr id="286" name="Google Shape;286;p41"/>
          <p:cNvSpPr txBox="1"/>
          <p:nvPr/>
        </p:nvSpPr>
        <p:spPr>
          <a:xfrm>
            <a:off x="504934" y="5102400"/>
            <a:ext cx="4651200" cy="307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Open Sans"/>
                <a:ea typeface="Open Sans"/>
                <a:cs typeface="Open Sans"/>
                <a:sym typeface="Open Sans"/>
              </a:rPr>
              <a:t>NOAA uses remotely operated vehicles</a:t>
            </a:r>
            <a:r>
              <a:rPr lang="en-US" sz="1200">
                <a:latin typeface="Open Sans"/>
                <a:ea typeface="Open Sans"/>
                <a:cs typeface="Open Sans"/>
                <a:sym typeface="Open Sans"/>
              </a:rPr>
              <a:t>, </a:t>
            </a:r>
            <a:r>
              <a:rPr lang="en-US" sz="1200" b="0" i="0" u="none" strike="noStrike" cap="none">
                <a:solidFill>
                  <a:srgbClr val="000000"/>
                </a:solidFill>
                <a:latin typeface="Open Sans"/>
                <a:ea typeface="Open Sans"/>
                <a:cs typeface="Open Sans"/>
                <a:sym typeface="Open Sans"/>
              </a:rPr>
              <a:t>like </a:t>
            </a:r>
            <a:r>
              <a:rPr lang="en-US" sz="1200" b="0" i="1" u="none" strike="noStrike" cap="none">
                <a:solidFill>
                  <a:srgbClr val="000000"/>
                </a:solidFill>
                <a:latin typeface="Open Sans"/>
                <a:ea typeface="Open Sans"/>
                <a:cs typeface="Open Sans"/>
                <a:sym typeface="Open Sans"/>
              </a:rPr>
              <a:t>Hercules</a:t>
            </a:r>
            <a:r>
              <a:rPr lang="en-US" sz="1200" i="1">
                <a:latin typeface="Open Sans"/>
                <a:ea typeface="Open Sans"/>
                <a:cs typeface="Open Sans"/>
                <a:sym typeface="Open Sans"/>
              </a:rPr>
              <a:t>.</a:t>
            </a:r>
            <a:endParaRPr sz="1867" b="0" i="0" u="none" strike="noStrike" cap="none">
              <a:solidFill>
                <a:srgbClr val="000000"/>
              </a:solidFill>
              <a:latin typeface="Arial"/>
              <a:ea typeface="Arial"/>
              <a:cs typeface="Arial"/>
              <a:sym typeface="Arial"/>
            </a:endParaRPr>
          </a:p>
        </p:txBody>
      </p:sp>
      <p:sp>
        <p:nvSpPr>
          <p:cNvPr id="287" name="Google Shape;287;p41"/>
          <p:cNvSpPr txBox="1"/>
          <p:nvPr/>
        </p:nvSpPr>
        <p:spPr>
          <a:xfrm>
            <a:off x="5272088" y="4275486"/>
            <a:ext cx="4841100" cy="595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Open Sans"/>
                <a:ea typeface="Open Sans"/>
                <a:cs typeface="Open Sans"/>
                <a:sym typeface="Open Sans"/>
              </a:rPr>
              <a:t>NOAA </a:t>
            </a:r>
            <a:r>
              <a:rPr lang="en-US" sz="1200">
                <a:latin typeface="Open Sans"/>
                <a:ea typeface="Open Sans"/>
                <a:cs typeface="Open Sans"/>
                <a:sym typeface="Open Sans"/>
              </a:rPr>
              <a:t>monitors ocean marine life. </a:t>
            </a:r>
            <a:r>
              <a:rPr lang="en-US" sz="1200" b="0" i="0" u="none" strike="noStrike" cap="none">
                <a:solidFill>
                  <a:srgbClr val="000000"/>
                </a:solidFill>
                <a:latin typeface="Open Sans"/>
                <a:ea typeface="Open Sans"/>
                <a:cs typeface="Open Sans"/>
                <a:sym typeface="Open Sans"/>
              </a:rPr>
              <a:t> </a:t>
            </a:r>
            <a:br>
              <a:rPr lang="en-US" sz="1867" b="0" i="0" u="none" strike="noStrike" cap="none">
                <a:solidFill>
                  <a:srgbClr val="000000"/>
                </a:solidFill>
                <a:latin typeface="Arial"/>
                <a:ea typeface="Arial"/>
                <a:cs typeface="Arial"/>
                <a:sym typeface="Arial"/>
              </a:rPr>
            </a:br>
            <a:endParaRPr sz="1867" b="0" i="0" u="none" strike="noStrike" cap="none">
              <a:solidFill>
                <a:srgbClr val="000000"/>
              </a:solidFill>
              <a:latin typeface="Arial"/>
              <a:ea typeface="Arial"/>
              <a:cs typeface="Arial"/>
              <a:sym typeface="Arial"/>
            </a:endParaRPr>
          </a:p>
        </p:txBody>
      </p:sp>
      <p:pic>
        <p:nvPicPr>
          <p:cNvPr id="288" name="Google Shape;288;p41" descr="Remote operarted vehicle, Hurcules, exploring under the water. &#10;&#10;"/>
          <p:cNvPicPr preferRelativeResize="0"/>
          <p:nvPr/>
        </p:nvPicPr>
        <p:blipFill rotWithShape="1">
          <a:blip r:embed="rId3">
            <a:alphaModFix/>
          </a:blip>
          <a:srcRect r="17743"/>
          <a:stretch/>
        </p:blipFill>
        <p:spPr>
          <a:xfrm>
            <a:off x="565446" y="2004537"/>
            <a:ext cx="4530164" cy="3097866"/>
          </a:xfrm>
          <a:prstGeom prst="rect">
            <a:avLst/>
          </a:prstGeom>
          <a:noFill/>
          <a:ln>
            <a:noFill/>
          </a:ln>
        </p:spPr>
      </p:pic>
      <p:pic>
        <p:nvPicPr>
          <p:cNvPr id="289" name="Google Shape;289;p41" descr="A sail drone in the coean. &#10;&#10;"/>
          <p:cNvPicPr preferRelativeResize="0"/>
          <p:nvPr/>
        </p:nvPicPr>
        <p:blipFill rotWithShape="1">
          <a:blip r:embed="rId4">
            <a:alphaModFix/>
          </a:blip>
          <a:srcRect/>
          <a:stretch/>
        </p:blipFill>
        <p:spPr>
          <a:xfrm>
            <a:off x="6816724" y="4622800"/>
            <a:ext cx="4889355" cy="1711194"/>
          </a:xfrm>
          <a:prstGeom prst="rect">
            <a:avLst/>
          </a:prstGeom>
          <a:noFill/>
          <a:ln>
            <a:noFill/>
          </a:ln>
        </p:spPr>
      </p:pic>
      <p:sp>
        <p:nvSpPr>
          <p:cNvPr id="290" name="Google Shape;290;p41"/>
          <p:cNvSpPr txBox="1"/>
          <p:nvPr/>
        </p:nvSpPr>
        <p:spPr>
          <a:xfrm>
            <a:off x="6816726" y="6361126"/>
            <a:ext cx="43092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has sail drones that travel long distances</a:t>
            </a:r>
            <a:r>
              <a:rPr lang="en-US" sz="1200">
                <a:solidFill>
                  <a:schemeClr val="dk1"/>
                </a:solidFill>
                <a:latin typeface="Open Sans"/>
                <a:ea typeface="Open Sans"/>
                <a:cs typeface="Open Sans"/>
                <a:sym typeface="Open Sans"/>
              </a:rPr>
              <a:t> and even go into Category-5 hurricanes. </a:t>
            </a:r>
            <a:endParaRPr sz="1200" b="0" i="0" u="none" strike="noStrike" cap="none">
              <a:solidFill>
                <a:schemeClr val="dk1"/>
              </a:solidFill>
              <a:latin typeface="Open Sans"/>
              <a:ea typeface="Open Sans"/>
              <a:cs typeface="Open Sans"/>
              <a:sym typeface="Open Sans"/>
            </a:endParaRPr>
          </a:p>
        </p:txBody>
      </p:sp>
      <p:sp>
        <p:nvSpPr>
          <p:cNvPr id="291" name="Google Shape;291;p41"/>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pic>
        <p:nvPicPr>
          <p:cNvPr id="285" name="Google Shape;285;p41" descr="A group of men on a boat with equipment &#10;&#10;"/>
          <p:cNvPicPr preferRelativeResize="0"/>
          <p:nvPr/>
        </p:nvPicPr>
        <p:blipFill rotWithShape="1">
          <a:blip r:embed="rId5">
            <a:alphaModFix/>
          </a:blip>
          <a:srcRect t="14000"/>
          <a:stretch/>
        </p:blipFill>
        <p:spPr>
          <a:xfrm>
            <a:off x="4690582" y="927861"/>
            <a:ext cx="5154270" cy="3236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2"/>
          <p:cNvSpPr txBox="1"/>
          <p:nvPr/>
        </p:nvSpPr>
        <p:spPr>
          <a:xfrm>
            <a:off x="752888" y="274637"/>
            <a:ext cx="7933912" cy="79216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0000"/>
              </a:buClr>
              <a:buSzPts val="4400"/>
              <a:buFont typeface="Arial"/>
              <a:buNone/>
            </a:pPr>
            <a:endParaRPr sz="4400" b="0" i="0" u="none" strike="noStrike" cap="none">
              <a:solidFill>
                <a:srgbClr val="000000"/>
              </a:solidFill>
              <a:latin typeface="Calibri"/>
              <a:ea typeface="Calibri"/>
              <a:cs typeface="Calibri"/>
              <a:sym typeface="Calibri"/>
            </a:endParaRPr>
          </a:p>
        </p:txBody>
      </p:sp>
      <p:sp>
        <p:nvSpPr>
          <p:cNvPr id="298" name="Google Shape;298;p42"/>
          <p:cNvSpPr txBox="1"/>
          <p:nvPr/>
        </p:nvSpPr>
        <p:spPr>
          <a:xfrm>
            <a:off x="601238" y="368302"/>
            <a:ext cx="9909900" cy="97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NOAA collects and shares </a:t>
            </a:r>
            <a:endParaRPr sz="4400" b="1" i="0" u="none" strike="noStrike" cap="none">
              <a:solidFill>
                <a:schemeClr val="dk1"/>
              </a:solidFill>
              <a:latin typeface="Arial Black" panose="020B0A04020102020204" pitchFamily="34" charset="0"/>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Black" panose="020B0A04020102020204" pitchFamily="34" charset="0"/>
              </a:rPr>
              <a:t>Earth science data.</a:t>
            </a:r>
            <a:r>
              <a:rPr lang="en-US" sz="4400" b="1" i="0" u="none" strike="noStrike" cap="none">
                <a:solidFill>
                  <a:schemeClr val="dk1"/>
                </a:solidFill>
                <a:latin typeface="Arial Black" panose="020B0A04020102020204" pitchFamily="34" charset="0"/>
                <a:ea typeface="Arial Black"/>
                <a:cs typeface="Arial Black"/>
                <a:sym typeface="Arial Black"/>
              </a:rPr>
              <a:t>   </a:t>
            </a:r>
            <a:endParaRPr sz="4400" b="1" i="0" u="none" strike="noStrike" cap="none">
              <a:solidFill>
                <a:schemeClr val="dk1"/>
              </a:solidFill>
              <a:latin typeface="Arial Black" panose="020B0A04020102020204" pitchFamily="34" charset="0"/>
              <a:ea typeface="Arial Black"/>
              <a:cs typeface="Arial Black"/>
              <a:sym typeface="Arial Black"/>
            </a:endParaRPr>
          </a:p>
        </p:txBody>
      </p:sp>
      <p:sp>
        <p:nvSpPr>
          <p:cNvPr id="299" name="Google Shape;299;p42"/>
          <p:cNvSpPr/>
          <p:nvPr/>
        </p:nvSpPr>
        <p:spPr>
          <a:xfrm>
            <a:off x="6238601" y="5661138"/>
            <a:ext cx="4456500" cy="59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buoys in the Great Lakes make drinking water safe.  </a:t>
            </a:r>
            <a:endParaRPr sz="1200" b="0" i="0" u="none" strike="noStrike" cap="none">
              <a:solidFill>
                <a:schemeClr val="dk1"/>
              </a:solidFill>
              <a:latin typeface="Open Sans"/>
              <a:ea typeface="Open Sans"/>
              <a:cs typeface="Open Sans"/>
              <a:sym typeface="Open Sans"/>
            </a:endParaRPr>
          </a:p>
        </p:txBody>
      </p:sp>
      <p:pic>
        <p:nvPicPr>
          <p:cNvPr id="301" name="Google Shape;301;p42" descr="A bouy in the middle of a lake&#10;&#10;Description automatically generated with low confidence"/>
          <p:cNvPicPr preferRelativeResize="0"/>
          <p:nvPr/>
        </p:nvPicPr>
        <p:blipFill rotWithShape="1">
          <a:blip r:embed="rId3">
            <a:alphaModFix/>
          </a:blip>
          <a:srcRect/>
          <a:stretch/>
        </p:blipFill>
        <p:spPr>
          <a:xfrm>
            <a:off x="6238601" y="1628775"/>
            <a:ext cx="5400628" cy="3960812"/>
          </a:xfrm>
          <a:prstGeom prst="rect">
            <a:avLst/>
          </a:prstGeom>
          <a:noFill/>
          <a:ln>
            <a:noFill/>
          </a:ln>
        </p:spPr>
      </p:pic>
      <p:pic>
        <p:nvPicPr>
          <p:cNvPr id="302" name="Google Shape;302;p42" descr="Sun with sun flare and Earth "/>
          <p:cNvPicPr preferRelativeResize="0"/>
          <p:nvPr/>
        </p:nvPicPr>
        <p:blipFill rotWithShape="1">
          <a:blip r:embed="rId4">
            <a:alphaModFix/>
          </a:blip>
          <a:srcRect/>
          <a:stretch/>
        </p:blipFill>
        <p:spPr>
          <a:xfrm>
            <a:off x="548851" y="1908612"/>
            <a:ext cx="5429950" cy="3040775"/>
          </a:xfrm>
          <a:prstGeom prst="rect">
            <a:avLst/>
          </a:prstGeom>
          <a:noFill/>
          <a:ln>
            <a:noFill/>
          </a:ln>
        </p:spPr>
      </p:pic>
      <p:sp>
        <p:nvSpPr>
          <p:cNvPr id="303" name="Google Shape;303;p42"/>
          <p:cNvSpPr txBox="1"/>
          <p:nvPr/>
        </p:nvSpPr>
        <p:spPr>
          <a:xfrm>
            <a:off x="548851" y="4949387"/>
            <a:ext cx="5295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Open Sans"/>
                <a:ea typeface="Open Sans"/>
                <a:cs typeface="Open Sans"/>
                <a:sym typeface="Open Sans"/>
              </a:rPr>
              <a:t>Space has weather too! NOAA watches the Sun, which causes weather in space. </a:t>
            </a:r>
            <a:endParaRPr sz="1200" b="0" i="0" u="none" strike="noStrike" cap="none">
              <a:solidFill>
                <a:srgbClr val="000000"/>
              </a:solidFill>
              <a:latin typeface="Open Sans"/>
              <a:ea typeface="Open Sans"/>
              <a:cs typeface="Open Sans"/>
              <a:sym typeface="Open Sans"/>
            </a:endParaRPr>
          </a:p>
        </p:txBody>
      </p:sp>
      <p:sp>
        <p:nvSpPr>
          <p:cNvPr id="304" name="Google Shape;304;p42"/>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7</a:t>
            </a:fld>
            <a:endParaRPr/>
          </a:p>
        </p:txBody>
      </p:sp>
      <p:sp>
        <p:nvSpPr>
          <p:cNvPr id="305" name="Google Shape;305;p42"/>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b="1">
                <a:solidFill>
                  <a:schemeClr val="lt1"/>
                </a:solidFill>
                <a:latin typeface="Arial"/>
                <a:ea typeface="Arial"/>
                <a:cs typeface="Arial"/>
                <a:sym typeface="Arial"/>
              </a:r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3"/>
          <p:cNvSpPr txBox="1"/>
          <p:nvPr/>
        </p:nvSpPr>
        <p:spPr>
          <a:xfrm>
            <a:off x="517550" y="519050"/>
            <a:ext cx="5949900" cy="8145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0000"/>
                </a:solidFill>
                <a:latin typeface="Arial Black" panose="020B0A04020102020204" pitchFamily="34" charset="0"/>
              </a:rPr>
              <a:t>NOAA maps our waters.</a:t>
            </a:r>
            <a:endParaRPr sz="4400" i="0" u="none" strike="noStrike" cap="none">
              <a:solidFill>
                <a:srgbClr val="000000"/>
              </a:solidFill>
              <a:latin typeface="Arial Black" panose="020B0A04020102020204" pitchFamily="34" charset="0"/>
            </a:endParaRPr>
          </a:p>
        </p:txBody>
      </p:sp>
      <p:pic>
        <p:nvPicPr>
          <p:cNvPr id="312" name="Google Shape;312;p43" descr="Map&#10;&#10;"/>
          <p:cNvPicPr preferRelativeResize="0"/>
          <p:nvPr/>
        </p:nvPicPr>
        <p:blipFill rotWithShape="1">
          <a:blip r:embed="rId3">
            <a:alphaModFix/>
          </a:blip>
          <a:srcRect r="23470"/>
          <a:stretch/>
        </p:blipFill>
        <p:spPr>
          <a:xfrm>
            <a:off x="6840400" y="3748215"/>
            <a:ext cx="3927825" cy="2085025"/>
          </a:xfrm>
          <a:prstGeom prst="rect">
            <a:avLst/>
          </a:prstGeom>
          <a:noFill/>
          <a:ln>
            <a:noFill/>
          </a:ln>
          <a:effectLst>
            <a:outerShdw blurRad="50800" dist="38100" dir="2700000" sx="69000" sy="69000" algn="tl" rotWithShape="0">
              <a:srgbClr val="000000">
                <a:alpha val="11372"/>
              </a:srgbClr>
            </a:outerShdw>
          </a:effectLst>
        </p:spPr>
      </p:pic>
      <p:pic>
        <p:nvPicPr>
          <p:cNvPr id="313" name="Google Shape;313;p43" descr="A boat in the water with radar underwater &#10;&#10;"/>
          <p:cNvPicPr preferRelativeResize="0"/>
          <p:nvPr/>
        </p:nvPicPr>
        <p:blipFill rotWithShape="1">
          <a:blip r:embed="rId4">
            <a:alphaModFix/>
          </a:blip>
          <a:srcRect/>
          <a:stretch/>
        </p:blipFill>
        <p:spPr>
          <a:xfrm>
            <a:off x="-5698773" y="519050"/>
            <a:ext cx="5080000" cy="2844800"/>
          </a:xfrm>
          <a:prstGeom prst="rect">
            <a:avLst/>
          </a:prstGeom>
          <a:noFill/>
          <a:ln>
            <a:noFill/>
          </a:ln>
        </p:spPr>
      </p:pic>
      <p:pic>
        <p:nvPicPr>
          <p:cNvPr id="314" name="Google Shape;314;p43" descr="A group of people in a room with computers on a ship &#10;&#10;"/>
          <p:cNvPicPr preferRelativeResize="0"/>
          <p:nvPr/>
        </p:nvPicPr>
        <p:blipFill rotWithShape="1">
          <a:blip r:embed="rId5">
            <a:alphaModFix/>
          </a:blip>
          <a:srcRect t="7815" r="13509" b="8051"/>
          <a:stretch/>
        </p:blipFill>
        <p:spPr>
          <a:xfrm>
            <a:off x="6840400" y="774683"/>
            <a:ext cx="3927824" cy="2510775"/>
          </a:xfrm>
          <a:prstGeom prst="rect">
            <a:avLst/>
          </a:prstGeom>
          <a:noFill/>
          <a:ln>
            <a:noFill/>
          </a:ln>
        </p:spPr>
      </p:pic>
      <p:sp>
        <p:nvSpPr>
          <p:cNvPr id="315" name="Google Shape;315;p43"/>
          <p:cNvSpPr txBox="1"/>
          <p:nvPr/>
        </p:nvSpPr>
        <p:spPr>
          <a:xfrm>
            <a:off x="752827" y="5229225"/>
            <a:ext cx="5028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ships map coastlines and explore the ocean. </a:t>
            </a:r>
            <a:endParaRPr sz="1200" b="0" i="0" u="none" strike="noStrike" cap="none">
              <a:solidFill>
                <a:schemeClr val="dk1"/>
              </a:solidFill>
              <a:latin typeface="Open Sans"/>
              <a:ea typeface="Open Sans"/>
              <a:cs typeface="Open Sans"/>
              <a:sym typeface="Open Sans"/>
            </a:endParaRPr>
          </a:p>
        </p:txBody>
      </p:sp>
      <p:sp>
        <p:nvSpPr>
          <p:cNvPr id="316" name="Google Shape;316;p43"/>
          <p:cNvSpPr txBox="1"/>
          <p:nvPr/>
        </p:nvSpPr>
        <p:spPr>
          <a:xfrm>
            <a:off x="6840403" y="3290550"/>
            <a:ext cx="4180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Many NOAA staff work onboard ships. </a:t>
            </a:r>
            <a:endParaRPr sz="1200" b="0" i="0" u="none" strike="noStrike" cap="none">
              <a:solidFill>
                <a:schemeClr val="dk1"/>
              </a:solidFill>
              <a:latin typeface="Open Sans"/>
              <a:ea typeface="Open Sans"/>
              <a:cs typeface="Open Sans"/>
              <a:sym typeface="Open Sans"/>
            </a:endParaRPr>
          </a:p>
        </p:txBody>
      </p:sp>
      <p:sp>
        <p:nvSpPr>
          <p:cNvPr id="317" name="Google Shape;317;p43"/>
          <p:cNvSpPr txBox="1"/>
          <p:nvPr/>
        </p:nvSpPr>
        <p:spPr>
          <a:xfrm>
            <a:off x="6788150" y="5888953"/>
            <a:ext cx="398007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Open Sans"/>
                <a:ea typeface="Open Sans"/>
                <a:cs typeface="Open Sans"/>
                <a:sym typeface="Open Sans"/>
              </a:rPr>
              <a:t>NOAA makes maps</a:t>
            </a:r>
            <a:r>
              <a:rPr lang="en-US" sz="1200">
                <a:solidFill>
                  <a:schemeClr val="dk1"/>
                </a:solidFill>
                <a:latin typeface="Open Sans"/>
                <a:ea typeface="Open Sans"/>
                <a:cs typeface="Open Sans"/>
                <a:sym typeface="Open Sans"/>
              </a:rPr>
              <a:t> </a:t>
            </a:r>
            <a:r>
              <a:rPr lang="en-US" sz="1200" b="0" i="0" u="none" strike="noStrike" cap="none">
                <a:solidFill>
                  <a:schemeClr val="dk1"/>
                </a:solidFill>
                <a:latin typeface="Open Sans"/>
                <a:ea typeface="Open Sans"/>
                <a:cs typeface="Open Sans"/>
                <a:sym typeface="Open Sans"/>
              </a:rPr>
              <a:t>to help ships sail safely. </a:t>
            </a:r>
            <a:endParaRPr sz="1200" b="0" i="0" u="none" strike="noStrike" cap="none">
              <a:solidFill>
                <a:schemeClr val="dk1"/>
              </a:solidFill>
              <a:latin typeface="Open Sans"/>
              <a:ea typeface="Open Sans"/>
              <a:cs typeface="Open Sans"/>
              <a:sym typeface="Open Sans"/>
            </a:endParaRPr>
          </a:p>
        </p:txBody>
      </p:sp>
      <p:sp>
        <p:nvSpPr>
          <p:cNvPr id="319" name="Google Shape;319;p43"/>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pic>
        <p:nvPicPr>
          <p:cNvPr id="320" name="Google Shape;320;p43"/>
          <p:cNvPicPr preferRelativeResize="0"/>
          <p:nvPr/>
        </p:nvPicPr>
        <p:blipFill rotWithShape="1">
          <a:blip r:embed="rId6">
            <a:alphaModFix/>
          </a:blip>
          <a:srcRect l="14355" r="14363"/>
          <a:stretch/>
        </p:blipFill>
        <p:spPr>
          <a:xfrm>
            <a:off x="515938" y="1722528"/>
            <a:ext cx="5861864" cy="32826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p:nvPr/>
        </p:nvSpPr>
        <p:spPr>
          <a:xfrm>
            <a:off x="639077" y="487095"/>
            <a:ext cx="10453997" cy="79217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0000"/>
                </a:solidFill>
                <a:latin typeface="Arial Black" panose="020B0A04020102020204" pitchFamily="34" charset="0"/>
              </a:rPr>
              <a:t>NOAA promotes conservation </a:t>
            </a:r>
            <a:endParaRPr sz="4400" b="1" i="0" u="none" strike="noStrike" cap="none">
              <a:solidFill>
                <a:srgbClr val="000000"/>
              </a:solidFill>
              <a:latin typeface="Arial Black" panose="020B0A04020102020204" pitchFamily="34" charset="0"/>
            </a:endParaRPr>
          </a:p>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0000"/>
                </a:solidFill>
                <a:latin typeface="Arial Black" panose="020B0A04020102020204" pitchFamily="34" charset="0"/>
              </a:rPr>
              <a:t>and history.</a:t>
            </a:r>
            <a:endParaRPr sz="4400" i="0" u="none" strike="noStrike" cap="none">
              <a:solidFill>
                <a:srgbClr val="000000"/>
              </a:solidFill>
              <a:latin typeface="Arial Black" panose="020B0A04020102020204" pitchFamily="34" charset="0"/>
            </a:endParaRPr>
          </a:p>
        </p:txBody>
      </p:sp>
      <p:pic>
        <p:nvPicPr>
          <p:cNvPr id="327" name="Google Shape;327;p44" descr="A diver in the water over shipwreck &#10;"/>
          <p:cNvPicPr preferRelativeResize="0"/>
          <p:nvPr/>
        </p:nvPicPr>
        <p:blipFill rotWithShape="1">
          <a:blip r:embed="rId3">
            <a:alphaModFix/>
          </a:blip>
          <a:srcRect l="3979" r="20634"/>
          <a:stretch/>
        </p:blipFill>
        <p:spPr>
          <a:xfrm>
            <a:off x="576611" y="1743651"/>
            <a:ext cx="4961965" cy="3433697"/>
          </a:xfrm>
          <a:prstGeom prst="rect">
            <a:avLst/>
          </a:prstGeom>
          <a:noFill/>
          <a:ln>
            <a:noFill/>
          </a:ln>
        </p:spPr>
      </p:pic>
      <p:pic>
        <p:nvPicPr>
          <p:cNvPr id="328" name="Google Shape;328;p44" descr="A whale swimming in the water&#10;&#10;"/>
          <p:cNvPicPr preferRelativeResize="0"/>
          <p:nvPr/>
        </p:nvPicPr>
        <p:blipFill rotWithShape="1">
          <a:blip r:embed="rId4">
            <a:alphaModFix/>
          </a:blip>
          <a:srcRect l="3230"/>
          <a:stretch/>
        </p:blipFill>
        <p:spPr>
          <a:xfrm>
            <a:off x="6420283" y="1743650"/>
            <a:ext cx="5195106" cy="3433697"/>
          </a:xfrm>
          <a:prstGeom prst="rect">
            <a:avLst/>
          </a:prstGeom>
          <a:noFill/>
          <a:ln>
            <a:noFill/>
          </a:ln>
        </p:spPr>
      </p:pic>
      <p:sp>
        <p:nvSpPr>
          <p:cNvPr id="329" name="Google Shape;329;p44"/>
          <p:cNvSpPr/>
          <p:nvPr/>
        </p:nvSpPr>
        <p:spPr>
          <a:xfrm>
            <a:off x="468313" y="5221910"/>
            <a:ext cx="4887000" cy="307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Open Sans"/>
                <a:ea typeface="Open Sans"/>
                <a:cs typeface="Open Sans"/>
                <a:sym typeface="Open Sans"/>
              </a:rPr>
              <a:t>NOAA divers look at shipwrecks to help learn more about history.</a:t>
            </a:r>
            <a:endParaRPr sz="1200" b="0" i="0" u="none" strike="noStrike" cap="none">
              <a:solidFill>
                <a:srgbClr val="000000"/>
              </a:solidFill>
              <a:latin typeface="Arial"/>
              <a:ea typeface="Arial"/>
              <a:cs typeface="Arial"/>
              <a:sym typeface="Arial"/>
            </a:endParaRPr>
          </a:p>
        </p:txBody>
      </p:sp>
      <p:sp>
        <p:nvSpPr>
          <p:cNvPr id="330" name="Google Shape;330;p44"/>
          <p:cNvSpPr/>
          <p:nvPr/>
        </p:nvSpPr>
        <p:spPr>
          <a:xfrm>
            <a:off x="6289268" y="5221910"/>
            <a:ext cx="52419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Open Sans"/>
                <a:ea typeface="Open Sans"/>
                <a:cs typeface="Open Sans"/>
                <a:sym typeface="Open Sans"/>
              </a:rPr>
              <a:t>NOAA scientists study whales to understand how we can better protect them. </a:t>
            </a:r>
            <a:endParaRPr sz="1867" b="0" i="0" u="none" strike="noStrike" cap="none">
              <a:solidFill>
                <a:srgbClr val="000000"/>
              </a:solidFill>
              <a:latin typeface="Arial"/>
              <a:ea typeface="Arial"/>
              <a:cs typeface="Arial"/>
              <a:sym typeface="Arial"/>
            </a:endParaRPr>
          </a:p>
        </p:txBody>
      </p:sp>
      <p:sp>
        <p:nvSpPr>
          <p:cNvPr id="332" name="Google Shape;332;p44"/>
          <p:cNvSpPr txBox="1">
            <a:spLocks noGrp="1"/>
          </p:cNvSpPr>
          <p:nvPr>
            <p:ph type="sldNum" idx="12"/>
          </p:nvPr>
        </p:nvSpPr>
        <p:spPr>
          <a:xfrm>
            <a:off x="274431" y="6143250"/>
            <a:ext cx="9585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Main_Title">
  <a:themeElements>
    <a:clrScheme name="Custom 1">
      <a:dk1>
        <a:srgbClr val="231F54"/>
      </a:dk1>
      <a:lt1>
        <a:srgbClr val="FFFFFF"/>
      </a:lt1>
      <a:dk2>
        <a:srgbClr val="2A78B3"/>
      </a:dk2>
      <a:lt2>
        <a:srgbClr val="D2ECF6"/>
      </a:lt2>
      <a:accent1>
        <a:srgbClr val="2A78B3"/>
      </a:accent1>
      <a:accent2>
        <a:srgbClr val="7FC88E"/>
      </a:accent2>
      <a:accent3>
        <a:srgbClr val="D2ECF6"/>
      </a:accent3>
      <a:accent4>
        <a:srgbClr val="DAE8A6"/>
      </a:accent4>
      <a:accent5>
        <a:srgbClr val="49B1D3"/>
      </a:accent5>
      <a:accent6>
        <a:srgbClr val="231F53"/>
      </a:accent6>
      <a:hlink>
        <a:srgbClr val="49B1D3"/>
      </a:hlink>
      <a:folHlink>
        <a:srgbClr val="DAE8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in Text - White Swoosh">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in Text - Light Blue Swoosh">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AD54BC4B14C34BA39474C173FB0EEB" ma:contentTypeVersion="17" ma:contentTypeDescription="Create a new document." ma:contentTypeScope="" ma:versionID="6ad83d8d32a14d3285fc0581f1a71327">
  <xsd:schema xmlns:xsd="http://www.w3.org/2001/XMLSchema" xmlns:xs="http://www.w3.org/2001/XMLSchema" xmlns:p="http://schemas.microsoft.com/office/2006/metadata/properties" xmlns:ns2="41773e8d-26ee-4c0c-ad6c-5986676d3ea0" xmlns:ns3="5b2e5323-ed58-4416-8055-bd1e2297e794" targetNamespace="http://schemas.microsoft.com/office/2006/metadata/properties" ma:root="true" ma:fieldsID="b019e8d6bcfaf42b70812622df1e73d4" ns2:_="" ns3:_="">
    <xsd:import namespace="41773e8d-26ee-4c0c-ad6c-5986676d3ea0"/>
    <xsd:import namespace="5b2e5323-ed58-4416-8055-bd1e2297e7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773e8d-26ee-4c0c-ad6c-5986676d3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19b2c9-fdaf-407d-a1c3-8cfca4019f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e5323-ed58-4416-8055-bd1e2297e7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f602f4-f819-46b1-8064-8bbe6a190fd2}" ma:internalName="TaxCatchAll" ma:showField="CatchAllData" ma:web="5b2e5323-ed58-4416-8055-bd1e2297e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9721DC-F7CE-451A-9548-D519B9BCFFF5}">
  <ds:schemaRefs>
    <ds:schemaRef ds:uri="http://schemas.microsoft.com/sharepoint/v3/contenttype/forms"/>
  </ds:schemaRefs>
</ds:datastoreItem>
</file>

<file path=customXml/itemProps2.xml><?xml version="1.0" encoding="utf-8"?>
<ds:datastoreItem xmlns:ds="http://schemas.openxmlformats.org/officeDocument/2006/customXml" ds:itemID="{63CD4592-420C-4E03-81FC-4B7BA6467BCD}">
  <ds:schemaRefs>
    <ds:schemaRef ds:uri="41773e8d-26ee-4c0c-ad6c-5986676d3ea0"/>
    <ds:schemaRef ds:uri="5b2e5323-ed58-4416-8055-bd1e2297e7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2087</Words>
  <Application>Microsoft Office PowerPoint</Application>
  <PresentationFormat>Widescreen</PresentationFormat>
  <Paragraphs>187</Paragraphs>
  <Slides>19</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Arial Narrow</vt:lpstr>
      <vt:lpstr>Montserrat</vt:lpstr>
      <vt:lpstr>Arial Black</vt:lpstr>
      <vt:lpstr>Open Sans</vt:lpstr>
      <vt:lpstr>Impact</vt:lpstr>
      <vt:lpstr>Main_Title</vt:lpstr>
      <vt:lpstr>1_Main Text - White Swoosh</vt:lpstr>
      <vt:lpstr>2_Main Text - Light Blue Swoosh</vt:lpstr>
      <vt:lpstr>PowerPoint Presentation</vt:lpstr>
      <vt:lpstr>What is NOAA?  National Oceanic and Atmospheric Administration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offers many different jobs! </vt:lpstr>
      <vt:lpstr>PowerPoint Presentation</vt:lpstr>
      <vt:lpstr>You don’t have to wait! </vt:lpstr>
      <vt:lpstr>For more information visit noaa.gov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 SURFACE OF THE SUN  TO THE BOTTOM OF THE SEA</dc:title>
  <cp:lastModifiedBy>Britta Culbertson</cp:lastModifiedBy>
  <cp:revision>1</cp:revision>
  <dcterms:modified xsi:type="dcterms:W3CDTF">2023-11-16T22:13:53Z</dcterms:modified>
</cp:coreProperties>
</file>