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7" r:id="rId4"/>
  </p:sldMasterIdLst>
  <p:notesMasterIdLst>
    <p:notesMasterId r:id="rId41"/>
  </p:notesMasterIdLst>
  <p:sldIdLst>
    <p:sldId id="268" r:id="rId5"/>
    <p:sldId id="271" r:id="rId6"/>
    <p:sldId id="311" r:id="rId7"/>
    <p:sldId id="303" r:id="rId8"/>
    <p:sldId id="332" r:id="rId9"/>
    <p:sldId id="298" r:id="rId10"/>
    <p:sldId id="310" r:id="rId11"/>
    <p:sldId id="331" r:id="rId12"/>
    <p:sldId id="335" r:id="rId13"/>
    <p:sldId id="316" r:id="rId14"/>
    <p:sldId id="273" r:id="rId15"/>
    <p:sldId id="277" r:id="rId16"/>
    <p:sldId id="278" r:id="rId17"/>
    <p:sldId id="320" r:id="rId18"/>
    <p:sldId id="321" r:id="rId19"/>
    <p:sldId id="328" r:id="rId20"/>
    <p:sldId id="317" r:id="rId21"/>
    <p:sldId id="293" r:id="rId22"/>
    <p:sldId id="322" r:id="rId23"/>
    <p:sldId id="323" r:id="rId24"/>
    <p:sldId id="324" r:id="rId25"/>
    <p:sldId id="318" r:id="rId26"/>
    <p:sldId id="319" r:id="rId27"/>
    <p:sldId id="300" r:id="rId28"/>
    <p:sldId id="299" r:id="rId29"/>
    <p:sldId id="337" r:id="rId30"/>
    <p:sldId id="296" r:id="rId31"/>
    <p:sldId id="333" r:id="rId32"/>
    <p:sldId id="295" r:id="rId33"/>
    <p:sldId id="325" r:id="rId34"/>
    <p:sldId id="327" r:id="rId35"/>
    <p:sldId id="330" r:id="rId36"/>
    <p:sldId id="326" r:id="rId37"/>
    <p:sldId id="336" r:id="rId38"/>
    <p:sldId id="301" r:id="rId39"/>
    <p:sldId id="338" r:id="rId40"/>
  </p:sldIdLst>
  <p:sldSz cx="9258300" cy="6972300"/>
  <p:notesSz cx="6858000" cy="9144000"/>
  <p:embeddedFontLst>
    <p:embeddedFont>
      <p:font typeface="Georgia Pro Black" panose="02040A02050405020203" pitchFamily="18" charset="0"/>
      <p:bold r:id="rId42"/>
      <p:boldItalic r:id="rId43"/>
    </p:embeddedFont>
    <p:embeddedFont>
      <p:font typeface="Lato" panose="020F0502020204030203"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C8CA5B6C-62C8-49B5-8F78-606859C071D2}">
          <p14:sldIdLst>
            <p14:sldId id="268"/>
            <p14:sldId id="271"/>
            <p14:sldId id="311"/>
            <p14:sldId id="303"/>
            <p14:sldId id="332"/>
            <p14:sldId id="298"/>
            <p14:sldId id="310"/>
            <p14:sldId id="331"/>
            <p14:sldId id="335"/>
            <p14:sldId id="316"/>
            <p14:sldId id="273"/>
            <p14:sldId id="277"/>
            <p14:sldId id="278"/>
            <p14:sldId id="320"/>
            <p14:sldId id="321"/>
            <p14:sldId id="328"/>
            <p14:sldId id="317"/>
            <p14:sldId id="293"/>
            <p14:sldId id="322"/>
            <p14:sldId id="323"/>
            <p14:sldId id="324"/>
            <p14:sldId id="318"/>
            <p14:sldId id="319"/>
            <p14:sldId id="300"/>
            <p14:sldId id="299"/>
            <p14:sldId id="337"/>
            <p14:sldId id="296"/>
            <p14:sldId id="333"/>
            <p14:sldId id="295"/>
            <p14:sldId id="325"/>
            <p14:sldId id="327"/>
            <p14:sldId id="330"/>
            <p14:sldId id="326"/>
            <p14:sldId id="336"/>
            <p14:sldId id="301"/>
            <p14:sldId id="338"/>
          </p14:sldIdLst>
        </p14:section>
        <p14:section name="Untitled Section" id="{445E63A4-7AF3-442F-9738-447DD65E4DD0}">
          <p14:sldIdLst/>
        </p14:section>
      </p14:sectionLst>
    </p:ext>
    <p:ext uri="{EFAFB233-063F-42B5-8137-9DF3F51BA10A}">
      <p15:sldGuideLst xmlns:p15="http://schemas.microsoft.com/office/powerpoint/2012/main">
        <p15:guide id="1" orient="horz" pos="2268" userDrawn="1">
          <p15:clr>
            <a:srgbClr val="A4A3A4"/>
          </p15:clr>
        </p15:guide>
        <p15:guide id="2" pos="2916" userDrawn="1">
          <p15:clr>
            <a:srgbClr val="A4A3A4"/>
          </p15:clr>
        </p15:guide>
        <p15:guide id="3" pos="5580" userDrawn="1">
          <p15:clr>
            <a:srgbClr val="A4A3A4"/>
          </p15:clr>
        </p15:guide>
        <p15:guide id="4" pos="300" userDrawn="1">
          <p15:clr>
            <a:srgbClr val="A4A3A4"/>
          </p15:clr>
        </p15:guide>
        <p15:guide id="5" orient="horz" pos="4236" userDrawn="1">
          <p15:clr>
            <a:srgbClr val="A4A3A4"/>
          </p15:clr>
        </p15:guide>
        <p15:guide id="6" orient="horz" pos="146" userDrawn="1">
          <p15:clr>
            <a:srgbClr val="A4A3A4"/>
          </p15:clr>
        </p15:guide>
        <p15:guide id="7" pos="1604" userDrawn="1">
          <p15:clr>
            <a:srgbClr val="A4A3A4"/>
          </p15:clr>
        </p15:guide>
        <p15:guide id="8" pos="423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A8AA2B-E710-770A-6F32-2CA3882D80C8}" name="Britta Culbertson" initials="BC" userId="S::britta@marinesanctuary.org::a7b7ee09-5b9f-43b5-b146-a85d062dcfdb" providerId="AD"/>
  <p188:author id="{3B774D68-CBE0-D840-297B-7572599BC3AE}" name="Laakea Laano" initials="LL" userId="S::llaano@marinesanctuary.org::ca446a4b-9261-4690-ab48-d3d07147934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9369"/>
    <a:srgbClr val="1764AD"/>
    <a:srgbClr val="A9C2D9"/>
    <a:srgbClr val="E6E6E6"/>
    <a:srgbClr val="69839D"/>
    <a:srgbClr val="397AB8"/>
    <a:srgbClr val="3878B6"/>
    <a:srgbClr val="B4C8DC"/>
    <a:srgbClr val="85D1EB"/>
    <a:srgbClr val="3A7B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ED0C7-1E3C-455E-AA1A-FBD071CF95F8}" v="104" dt="2023-11-16T18:17:30.917"/>
    <p1510:client id="{57818A15-A066-879A-7F7B-2D3D84BAA6FD}" v="1" dt="2023-11-16T18:19:55.798"/>
    <p1510:client id="{F165FF30-784C-6873-A93B-DEA011EC4C4A}" v="2" dt="2023-11-16T18:10:54.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268"/>
        <p:guide pos="2916"/>
        <p:guide pos="5580"/>
        <p:guide pos="300"/>
        <p:guide orient="horz" pos="4236"/>
        <p:guide orient="horz" pos="146"/>
        <p:guide pos="1604"/>
        <p:guide pos="423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 Culbertson" userId="a7b7ee09-5b9f-43b5-b146-a85d062dcfdb" providerId="ADAL" clId="{29EED0C7-1E3C-455E-AA1A-FBD071CF95F8}"/>
    <pc:docChg chg="undo custSel addSld delSld modSld sldOrd addMainMaster delMainMaster modMainMaster modSection">
      <pc:chgData name="Britta Culbertson" userId="a7b7ee09-5b9f-43b5-b146-a85d062dcfdb" providerId="ADAL" clId="{29EED0C7-1E3C-455E-AA1A-FBD071CF95F8}" dt="2023-11-16T18:17:30.917" v="584" actId="1076"/>
      <pc:docMkLst>
        <pc:docMk/>
      </pc:docMkLst>
      <pc:sldChg chg="modSp mod">
        <pc:chgData name="Britta Culbertson" userId="a7b7ee09-5b9f-43b5-b146-a85d062dcfdb" providerId="ADAL" clId="{29EED0C7-1E3C-455E-AA1A-FBD071CF95F8}" dt="2023-11-07T19:13:17.729" v="326" actId="1036"/>
        <pc:sldMkLst>
          <pc:docMk/>
          <pc:sldMk cId="2635492801" sldId="271"/>
        </pc:sldMkLst>
        <pc:spChg chg="mod">
          <ac:chgData name="Britta Culbertson" userId="a7b7ee09-5b9f-43b5-b146-a85d062dcfdb" providerId="ADAL" clId="{29EED0C7-1E3C-455E-AA1A-FBD071CF95F8}" dt="2023-11-07T19:13:09.148" v="320" actId="121"/>
          <ac:spMkLst>
            <pc:docMk/>
            <pc:sldMk cId="2635492801" sldId="271"/>
            <ac:spMk id="3" creationId="{B4850C6F-1462-6146-A240-73E10DEAEE97}"/>
          </ac:spMkLst>
        </pc:spChg>
        <pc:spChg chg="mod">
          <ac:chgData name="Britta Culbertson" userId="a7b7ee09-5b9f-43b5-b146-a85d062dcfdb" providerId="ADAL" clId="{29EED0C7-1E3C-455E-AA1A-FBD071CF95F8}" dt="2023-11-07T19:12:57.906" v="318" actId="121"/>
          <ac:spMkLst>
            <pc:docMk/>
            <pc:sldMk cId="2635492801" sldId="271"/>
            <ac:spMk id="16" creationId="{48186542-36A6-7E68-191C-619A84953AE6}"/>
          </ac:spMkLst>
        </pc:spChg>
        <pc:picChg chg="mod">
          <ac:chgData name="Britta Culbertson" userId="a7b7ee09-5b9f-43b5-b146-a85d062dcfdb" providerId="ADAL" clId="{29EED0C7-1E3C-455E-AA1A-FBD071CF95F8}" dt="2023-11-07T19:13:17.729" v="326" actId="1036"/>
          <ac:picMkLst>
            <pc:docMk/>
            <pc:sldMk cId="2635492801" sldId="271"/>
            <ac:picMk id="13" creationId="{7BF38BA0-A6AA-3386-C58D-E6B38EFFAD33}"/>
          </ac:picMkLst>
        </pc:picChg>
      </pc:sldChg>
      <pc:sldChg chg="modSp mod">
        <pc:chgData name="Britta Culbertson" userId="a7b7ee09-5b9f-43b5-b146-a85d062dcfdb" providerId="ADAL" clId="{29EED0C7-1E3C-455E-AA1A-FBD071CF95F8}" dt="2023-11-07T19:09:30.058" v="307" actId="1076"/>
        <pc:sldMkLst>
          <pc:docMk/>
          <pc:sldMk cId="3548315242" sldId="293"/>
        </pc:sldMkLst>
        <pc:spChg chg="mod">
          <ac:chgData name="Britta Culbertson" userId="a7b7ee09-5b9f-43b5-b146-a85d062dcfdb" providerId="ADAL" clId="{29EED0C7-1E3C-455E-AA1A-FBD071CF95F8}" dt="2023-11-07T19:09:15.743" v="298" actId="1076"/>
          <ac:spMkLst>
            <pc:docMk/>
            <pc:sldMk cId="3548315242" sldId="293"/>
            <ac:spMk id="2" creationId="{09ED8C5A-6EFF-09C8-308C-2E223B540503}"/>
          </ac:spMkLst>
        </pc:spChg>
        <pc:spChg chg="mod">
          <ac:chgData name="Britta Culbertson" userId="a7b7ee09-5b9f-43b5-b146-a85d062dcfdb" providerId="ADAL" clId="{29EED0C7-1E3C-455E-AA1A-FBD071CF95F8}" dt="2023-11-07T19:09:30.058" v="307" actId="1076"/>
          <ac:spMkLst>
            <pc:docMk/>
            <pc:sldMk cId="3548315242" sldId="293"/>
            <ac:spMk id="8" creationId="{33267013-5B77-7512-CCBC-222BA3772946}"/>
          </ac:spMkLst>
        </pc:spChg>
        <pc:picChg chg="mod">
          <ac:chgData name="Britta Culbertson" userId="a7b7ee09-5b9f-43b5-b146-a85d062dcfdb" providerId="ADAL" clId="{29EED0C7-1E3C-455E-AA1A-FBD071CF95F8}" dt="2023-11-07T19:09:22.925" v="306" actId="1038"/>
          <ac:picMkLst>
            <pc:docMk/>
            <pc:sldMk cId="3548315242" sldId="293"/>
            <ac:picMk id="7" creationId="{3142F20D-BF3F-1CC1-5650-259D4C366910}"/>
          </ac:picMkLst>
        </pc:picChg>
      </pc:sldChg>
      <pc:sldChg chg="modSp mod">
        <pc:chgData name="Britta Culbertson" userId="a7b7ee09-5b9f-43b5-b146-a85d062dcfdb" providerId="ADAL" clId="{29EED0C7-1E3C-455E-AA1A-FBD071CF95F8}" dt="2023-11-07T19:10:15.178" v="310" actId="167"/>
        <pc:sldMkLst>
          <pc:docMk/>
          <pc:sldMk cId="2055790733" sldId="295"/>
        </pc:sldMkLst>
        <pc:picChg chg="ord">
          <ac:chgData name="Britta Culbertson" userId="a7b7ee09-5b9f-43b5-b146-a85d062dcfdb" providerId="ADAL" clId="{29EED0C7-1E3C-455E-AA1A-FBD071CF95F8}" dt="2023-11-07T19:10:15.178" v="310" actId="167"/>
          <ac:picMkLst>
            <pc:docMk/>
            <pc:sldMk cId="2055790733" sldId="295"/>
            <ac:picMk id="10" creationId="{76E12F33-D69B-1767-3623-9609FDBEA0AE}"/>
          </ac:picMkLst>
        </pc:picChg>
      </pc:sldChg>
      <pc:sldChg chg="modSp mod">
        <pc:chgData name="Britta Culbertson" userId="a7b7ee09-5b9f-43b5-b146-a85d062dcfdb" providerId="ADAL" clId="{29EED0C7-1E3C-455E-AA1A-FBD071CF95F8}" dt="2023-11-08T16:55:25.829" v="494" actId="1038"/>
        <pc:sldMkLst>
          <pc:docMk/>
          <pc:sldMk cId="3572837834" sldId="298"/>
        </pc:sldMkLst>
        <pc:spChg chg="mod">
          <ac:chgData name="Britta Culbertson" userId="a7b7ee09-5b9f-43b5-b146-a85d062dcfdb" providerId="ADAL" clId="{29EED0C7-1E3C-455E-AA1A-FBD071CF95F8}" dt="2023-11-08T16:55:12.507" v="476" actId="1037"/>
          <ac:spMkLst>
            <pc:docMk/>
            <pc:sldMk cId="3572837834" sldId="298"/>
            <ac:spMk id="26" creationId="{2556CB2F-6E5F-5A1C-DFBC-336F51B798A6}"/>
          </ac:spMkLst>
        </pc:spChg>
        <pc:picChg chg="mod">
          <ac:chgData name="Britta Culbertson" userId="a7b7ee09-5b9f-43b5-b146-a85d062dcfdb" providerId="ADAL" clId="{29EED0C7-1E3C-455E-AA1A-FBD071CF95F8}" dt="2023-11-08T16:55:25.829" v="494" actId="1038"/>
          <ac:picMkLst>
            <pc:docMk/>
            <pc:sldMk cId="3572837834" sldId="298"/>
            <ac:picMk id="5" creationId="{55AC2AB8-466A-E21A-5A0F-25E4A94FCB9A}"/>
          </ac:picMkLst>
        </pc:picChg>
      </pc:sldChg>
      <pc:sldChg chg="addSp delSp modSp mod">
        <pc:chgData name="Britta Culbertson" userId="a7b7ee09-5b9f-43b5-b146-a85d062dcfdb" providerId="ADAL" clId="{29EED0C7-1E3C-455E-AA1A-FBD071CF95F8}" dt="2023-11-16T18:17:30.917" v="584" actId="1076"/>
        <pc:sldMkLst>
          <pc:docMk/>
          <pc:sldMk cId="3485832247" sldId="299"/>
        </pc:sldMkLst>
        <pc:spChg chg="add del mod">
          <ac:chgData name="Britta Culbertson" userId="a7b7ee09-5b9f-43b5-b146-a85d062dcfdb" providerId="ADAL" clId="{29EED0C7-1E3C-455E-AA1A-FBD071CF95F8}" dt="2023-11-07T19:03:23.777" v="248" actId="21"/>
          <ac:spMkLst>
            <pc:docMk/>
            <pc:sldMk cId="3485832247" sldId="299"/>
            <ac:spMk id="6" creationId="{7CC389A0-F1BA-97FF-CCAC-BC3DFBCFB20C}"/>
          </ac:spMkLst>
        </pc:spChg>
        <pc:picChg chg="del">
          <ac:chgData name="Britta Culbertson" userId="a7b7ee09-5b9f-43b5-b146-a85d062dcfdb" providerId="ADAL" clId="{29EED0C7-1E3C-455E-AA1A-FBD071CF95F8}" dt="2023-11-16T18:17:23.760" v="582" actId="478"/>
          <ac:picMkLst>
            <pc:docMk/>
            <pc:sldMk cId="3485832247" sldId="299"/>
            <ac:picMk id="2" creationId="{F60BF961-44CE-F84B-87DE-AB0089CBA623}"/>
          </ac:picMkLst>
        </pc:picChg>
        <pc:picChg chg="add mod">
          <ac:chgData name="Britta Culbertson" userId="a7b7ee09-5b9f-43b5-b146-a85d062dcfdb" providerId="ADAL" clId="{29EED0C7-1E3C-455E-AA1A-FBD071CF95F8}" dt="2023-11-16T18:17:30.917" v="584" actId="1076"/>
          <ac:picMkLst>
            <pc:docMk/>
            <pc:sldMk cId="3485832247" sldId="299"/>
            <ac:picMk id="6" creationId="{0B7F1C40-324C-0B2D-6412-1AC07B804541}"/>
          </ac:picMkLst>
        </pc:picChg>
        <pc:picChg chg="add del mod">
          <ac:chgData name="Britta Culbertson" userId="a7b7ee09-5b9f-43b5-b146-a85d062dcfdb" providerId="ADAL" clId="{29EED0C7-1E3C-455E-AA1A-FBD071CF95F8}" dt="2023-11-07T19:03:23.777" v="248" actId="21"/>
          <ac:picMkLst>
            <pc:docMk/>
            <pc:sldMk cId="3485832247" sldId="299"/>
            <ac:picMk id="1026" creationId="{89820582-3962-B2B6-3034-F50CF9096EA5}"/>
          </ac:picMkLst>
        </pc:picChg>
        <pc:picChg chg="add del mod">
          <ac:chgData name="Britta Culbertson" userId="a7b7ee09-5b9f-43b5-b146-a85d062dcfdb" providerId="ADAL" clId="{29EED0C7-1E3C-455E-AA1A-FBD071CF95F8}" dt="2023-11-07T19:03:23.777" v="248" actId="21"/>
          <ac:picMkLst>
            <pc:docMk/>
            <pc:sldMk cId="3485832247" sldId="299"/>
            <ac:picMk id="1028" creationId="{818D39AF-F386-F44E-FF16-C34373AC4A26}"/>
          </ac:picMkLst>
        </pc:picChg>
      </pc:sldChg>
      <pc:sldChg chg="modSp mod">
        <pc:chgData name="Britta Culbertson" userId="a7b7ee09-5b9f-43b5-b146-a85d062dcfdb" providerId="ADAL" clId="{29EED0C7-1E3C-455E-AA1A-FBD071CF95F8}" dt="2023-11-07T16:54:18.926" v="31" actId="14100"/>
        <pc:sldMkLst>
          <pc:docMk/>
          <pc:sldMk cId="4100533547" sldId="301"/>
        </pc:sldMkLst>
        <pc:spChg chg="mod">
          <ac:chgData name="Britta Culbertson" userId="a7b7ee09-5b9f-43b5-b146-a85d062dcfdb" providerId="ADAL" clId="{29EED0C7-1E3C-455E-AA1A-FBD071CF95F8}" dt="2023-11-07T16:54:18.926" v="31" actId="14100"/>
          <ac:spMkLst>
            <pc:docMk/>
            <pc:sldMk cId="4100533547" sldId="301"/>
            <ac:spMk id="14" creationId="{20625E03-9AF5-2786-C49E-60AFE7555131}"/>
          </ac:spMkLst>
        </pc:spChg>
        <pc:spChg chg="mod">
          <ac:chgData name="Britta Culbertson" userId="a7b7ee09-5b9f-43b5-b146-a85d062dcfdb" providerId="ADAL" clId="{29EED0C7-1E3C-455E-AA1A-FBD071CF95F8}" dt="2023-11-07T16:54:08.430" v="29" actId="1036"/>
          <ac:spMkLst>
            <pc:docMk/>
            <pc:sldMk cId="4100533547" sldId="301"/>
            <ac:spMk id="15" creationId="{FBB6FB79-1BF4-3AB2-695A-8A2D5025D575}"/>
          </ac:spMkLst>
        </pc:spChg>
      </pc:sldChg>
      <pc:sldChg chg="addSp delSp modSp del mod modClrScheme chgLayout">
        <pc:chgData name="Britta Culbertson" userId="a7b7ee09-5b9f-43b5-b146-a85d062dcfdb" providerId="ADAL" clId="{29EED0C7-1E3C-455E-AA1A-FBD071CF95F8}" dt="2023-11-07T20:18:56.345" v="454" actId="2696"/>
        <pc:sldMkLst>
          <pc:docMk/>
          <pc:sldMk cId="2777018344" sldId="305"/>
        </pc:sldMkLst>
        <pc:spChg chg="add del mod ord">
          <ac:chgData name="Britta Culbertson" userId="a7b7ee09-5b9f-43b5-b146-a85d062dcfdb" providerId="ADAL" clId="{29EED0C7-1E3C-455E-AA1A-FBD071CF95F8}" dt="2023-11-07T19:24:31.784" v="385" actId="700"/>
          <ac:spMkLst>
            <pc:docMk/>
            <pc:sldMk cId="2777018344" sldId="305"/>
            <ac:spMk id="2" creationId="{C5146531-29CE-A53D-0E07-45DF736C6D5C}"/>
          </ac:spMkLst>
        </pc:spChg>
        <pc:spChg chg="mod ord">
          <ac:chgData name="Britta Culbertson" userId="a7b7ee09-5b9f-43b5-b146-a85d062dcfdb" providerId="ADAL" clId="{29EED0C7-1E3C-455E-AA1A-FBD071CF95F8}" dt="2023-11-07T19:24:31.784" v="385" actId="700"/>
          <ac:spMkLst>
            <pc:docMk/>
            <pc:sldMk cId="2777018344" sldId="305"/>
            <ac:spMk id="4" creationId="{E415C116-4670-A976-2F4A-F98F6802F01B}"/>
          </ac:spMkLst>
        </pc:spChg>
        <pc:spChg chg="del mod ord">
          <ac:chgData name="Britta Culbertson" userId="a7b7ee09-5b9f-43b5-b146-a85d062dcfdb" providerId="ADAL" clId="{29EED0C7-1E3C-455E-AA1A-FBD071CF95F8}" dt="2023-11-07T20:13:49.855" v="407" actId="478"/>
          <ac:spMkLst>
            <pc:docMk/>
            <pc:sldMk cId="2777018344" sldId="305"/>
            <ac:spMk id="8" creationId="{0FF473FE-655D-41E8-D28A-03C378A5F5ED}"/>
          </ac:spMkLst>
        </pc:spChg>
        <pc:spChg chg="mod">
          <ac:chgData name="Britta Culbertson" userId="a7b7ee09-5b9f-43b5-b146-a85d062dcfdb" providerId="ADAL" clId="{29EED0C7-1E3C-455E-AA1A-FBD071CF95F8}" dt="2023-11-07T16:55:31.645" v="44" actId="12788"/>
          <ac:spMkLst>
            <pc:docMk/>
            <pc:sldMk cId="2777018344" sldId="305"/>
            <ac:spMk id="9" creationId="{01D02146-862F-6D60-A0C9-83DE649C8314}"/>
          </ac:spMkLst>
        </pc:spChg>
        <pc:picChg chg="mod ord">
          <ac:chgData name="Britta Culbertson" userId="a7b7ee09-5b9f-43b5-b146-a85d062dcfdb" providerId="ADAL" clId="{29EED0C7-1E3C-455E-AA1A-FBD071CF95F8}" dt="2023-11-07T16:55:10.353" v="39" actId="1076"/>
          <ac:picMkLst>
            <pc:docMk/>
            <pc:sldMk cId="2777018344" sldId="305"/>
            <ac:picMk id="13" creationId="{25084F37-3F91-26C9-E9DC-F9555FB177F1}"/>
          </ac:picMkLst>
        </pc:picChg>
      </pc:sldChg>
      <pc:sldChg chg="modSp mod addCm delCm">
        <pc:chgData name="Britta Culbertson" userId="a7b7ee09-5b9f-43b5-b146-a85d062dcfdb" providerId="ADAL" clId="{29EED0C7-1E3C-455E-AA1A-FBD071CF95F8}" dt="2023-11-07T19:07:33.107" v="288"/>
        <pc:sldMkLst>
          <pc:docMk/>
          <pc:sldMk cId="999350343" sldId="310"/>
        </pc:sldMkLst>
        <pc:spChg chg="mod">
          <ac:chgData name="Britta Culbertson" userId="a7b7ee09-5b9f-43b5-b146-a85d062dcfdb" providerId="ADAL" clId="{29EED0C7-1E3C-455E-AA1A-FBD071CF95F8}" dt="2023-11-07T19:07:15.333" v="287" actId="255"/>
          <ac:spMkLst>
            <pc:docMk/>
            <pc:sldMk cId="999350343" sldId="310"/>
            <ac:spMk id="14" creationId="{1B189D8E-2A5B-A85B-E3C6-758A396A9C40}"/>
          </ac:spMkLst>
        </pc:spChg>
        <pc:spChg chg="mod">
          <ac:chgData name="Britta Culbertson" userId="a7b7ee09-5b9f-43b5-b146-a85d062dcfdb" providerId="ADAL" clId="{29EED0C7-1E3C-455E-AA1A-FBD071CF95F8}" dt="2023-11-07T19:07:08.623" v="286" actId="255"/>
          <ac:spMkLst>
            <pc:docMk/>
            <pc:sldMk cId="999350343" sldId="310"/>
            <ac:spMk id="15" creationId="{C6A6D892-E7A2-54FA-DFF1-55338E5ABD67}"/>
          </ac:spMkLst>
        </pc:spChg>
        <pc:extLst>
          <p:ext xmlns:p="http://schemas.openxmlformats.org/presentationml/2006/main" uri="{D6D511B9-2390-475A-947B-AFAB55BFBCF1}">
            <pc226:cmChg xmlns:pc226="http://schemas.microsoft.com/office/powerpoint/2022/06/main/command" chg="add del">
              <pc226:chgData name="Britta Culbertson" userId="a7b7ee09-5b9f-43b5-b146-a85d062dcfdb" providerId="ADAL" clId="{29EED0C7-1E3C-455E-AA1A-FBD071CF95F8}" dt="2023-11-07T19:07:33.107" v="288"/>
              <pc2:cmMkLst xmlns:pc2="http://schemas.microsoft.com/office/powerpoint/2019/9/main/command">
                <pc:docMk/>
                <pc:sldMk cId="999350343" sldId="310"/>
                <pc2:cmMk id="{6DA25CD3-D304-494E-8090-4AECB6FBC5EC}"/>
              </pc2:cmMkLst>
            </pc226:cmChg>
          </p:ext>
        </pc:extLst>
      </pc:sldChg>
      <pc:sldChg chg="modSp mod">
        <pc:chgData name="Britta Culbertson" userId="a7b7ee09-5b9f-43b5-b146-a85d062dcfdb" providerId="ADAL" clId="{29EED0C7-1E3C-455E-AA1A-FBD071CF95F8}" dt="2023-11-07T19:13:43.692" v="342" actId="1037"/>
        <pc:sldMkLst>
          <pc:docMk/>
          <pc:sldMk cId="4146098615" sldId="311"/>
        </pc:sldMkLst>
        <pc:spChg chg="mod">
          <ac:chgData name="Britta Culbertson" userId="a7b7ee09-5b9f-43b5-b146-a85d062dcfdb" providerId="ADAL" clId="{29EED0C7-1E3C-455E-AA1A-FBD071CF95F8}" dt="2023-11-07T19:13:43.692" v="342" actId="1037"/>
          <ac:spMkLst>
            <pc:docMk/>
            <pc:sldMk cId="4146098615" sldId="311"/>
            <ac:spMk id="2" creationId="{2B589457-4165-637A-378B-E8BA4F977860}"/>
          </ac:spMkLst>
        </pc:spChg>
        <pc:spChg chg="mod">
          <ac:chgData name="Britta Culbertson" userId="a7b7ee09-5b9f-43b5-b146-a85d062dcfdb" providerId="ADAL" clId="{29EED0C7-1E3C-455E-AA1A-FBD071CF95F8}" dt="2023-11-07T19:13:43.692" v="342" actId="1037"/>
          <ac:spMkLst>
            <pc:docMk/>
            <pc:sldMk cId="4146098615" sldId="311"/>
            <ac:spMk id="3" creationId="{BE0C5E04-DE9B-36C4-0B03-8F666F00CE65}"/>
          </ac:spMkLst>
        </pc:spChg>
        <pc:picChg chg="mod">
          <ac:chgData name="Britta Culbertson" userId="a7b7ee09-5b9f-43b5-b146-a85d062dcfdb" providerId="ADAL" clId="{29EED0C7-1E3C-455E-AA1A-FBD071CF95F8}" dt="2023-11-07T19:13:35.710" v="329" actId="14100"/>
          <ac:picMkLst>
            <pc:docMk/>
            <pc:sldMk cId="4146098615" sldId="311"/>
            <ac:picMk id="11" creationId="{58885BFE-397A-AEFE-6AAF-D0D60D4C1E1C}"/>
          </ac:picMkLst>
        </pc:picChg>
      </pc:sldChg>
      <pc:sldChg chg="del">
        <pc:chgData name="Britta Culbertson" userId="a7b7ee09-5b9f-43b5-b146-a85d062dcfdb" providerId="ADAL" clId="{29EED0C7-1E3C-455E-AA1A-FBD071CF95F8}" dt="2023-11-08T20:41:51.678" v="532" actId="2696"/>
        <pc:sldMkLst>
          <pc:docMk/>
          <pc:sldMk cId="1188675119" sldId="313"/>
        </pc:sldMkLst>
      </pc:sldChg>
      <pc:sldChg chg="del">
        <pc:chgData name="Britta Culbertson" userId="a7b7ee09-5b9f-43b5-b146-a85d062dcfdb" providerId="ADAL" clId="{29EED0C7-1E3C-455E-AA1A-FBD071CF95F8}" dt="2023-11-07T16:40:55.502" v="0" actId="2696"/>
        <pc:sldMkLst>
          <pc:docMk/>
          <pc:sldMk cId="3632751872" sldId="314"/>
        </pc:sldMkLst>
      </pc:sldChg>
      <pc:sldChg chg="modSp mod addCm delCm modCm">
        <pc:chgData name="Britta Culbertson" userId="a7b7ee09-5b9f-43b5-b146-a85d062dcfdb" providerId="ADAL" clId="{29EED0C7-1E3C-455E-AA1A-FBD071CF95F8}" dt="2023-11-08T21:35:30.435" v="581" actId="207"/>
        <pc:sldMkLst>
          <pc:docMk/>
          <pc:sldMk cId="3751451142" sldId="316"/>
        </pc:sldMkLst>
        <pc:spChg chg="mod">
          <ac:chgData name="Britta Culbertson" userId="a7b7ee09-5b9f-43b5-b146-a85d062dcfdb" providerId="ADAL" clId="{29EED0C7-1E3C-455E-AA1A-FBD071CF95F8}" dt="2023-11-08T21:35:30.435" v="581" actId="207"/>
          <ac:spMkLst>
            <pc:docMk/>
            <pc:sldMk cId="3751451142" sldId="316"/>
            <ac:spMk id="7" creationId="{992C3538-898A-BE49-2D06-CCFE27D5A033}"/>
          </ac:spMkLst>
        </pc:spChg>
        <pc:extLst>
          <p:ext xmlns:p="http://schemas.openxmlformats.org/presentationml/2006/main" uri="{D6D511B9-2390-475A-947B-AFAB55BFBCF1}">
            <pc226:cmChg xmlns:pc226="http://schemas.microsoft.com/office/powerpoint/2022/06/main/command" chg="add del mod">
              <pc226:chgData name="Britta Culbertson" userId="a7b7ee09-5b9f-43b5-b146-a85d062dcfdb" providerId="ADAL" clId="{29EED0C7-1E3C-455E-AA1A-FBD071CF95F8}" dt="2023-11-07T19:15:59.891" v="349"/>
              <pc2:cmMkLst xmlns:pc2="http://schemas.microsoft.com/office/powerpoint/2019/9/main/command">
                <pc:docMk/>
                <pc:sldMk cId="3751451142" sldId="316"/>
                <pc2:cmMk id="{CC3B5361-B420-45C1-B3DE-3FAB56DDDA15}"/>
              </pc2:cmMkLst>
            </pc226:cmChg>
          </p:ext>
        </pc:extLst>
      </pc:sldChg>
      <pc:sldChg chg="addSp delSp modSp mod addCm delCm">
        <pc:chgData name="Britta Culbertson" userId="a7b7ee09-5b9f-43b5-b146-a85d062dcfdb" providerId="ADAL" clId="{29EED0C7-1E3C-455E-AA1A-FBD071CF95F8}" dt="2023-11-08T21:34:13.811" v="578" actId="14100"/>
        <pc:sldMkLst>
          <pc:docMk/>
          <pc:sldMk cId="3439258974" sldId="317"/>
        </pc:sldMkLst>
        <pc:spChg chg="mod">
          <ac:chgData name="Britta Culbertson" userId="a7b7ee09-5b9f-43b5-b146-a85d062dcfdb" providerId="ADAL" clId="{29EED0C7-1E3C-455E-AA1A-FBD071CF95F8}" dt="2023-11-08T21:34:09.420" v="577" actId="1036"/>
          <ac:spMkLst>
            <pc:docMk/>
            <pc:sldMk cId="3439258974" sldId="317"/>
            <ac:spMk id="7" creationId="{DCE6E140-5E88-FF1C-5F31-19944F4498C5}"/>
          </ac:spMkLst>
        </pc:spChg>
        <pc:picChg chg="add del mod">
          <ac:chgData name="Britta Culbertson" userId="a7b7ee09-5b9f-43b5-b146-a85d062dcfdb" providerId="ADAL" clId="{29EED0C7-1E3C-455E-AA1A-FBD071CF95F8}" dt="2023-11-08T21:32:48.693" v="537" actId="478"/>
          <ac:picMkLst>
            <pc:docMk/>
            <pc:sldMk cId="3439258974" sldId="317"/>
            <ac:picMk id="5" creationId="{FAE65EE5-6C34-AAEA-36AF-383AA02C9BA1}"/>
          </ac:picMkLst>
        </pc:picChg>
        <pc:picChg chg="add del mod">
          <ac:chgData name="Britta Culbertson" userId="a7b7ee09-5b9f-43b5-b146-a85d062dcfdb" providerId="ADAL" clId="{29EED0C7-1E3C-455E-AA1A-FBD071CF95F8}" dt="2023-11-08T21:34:13.811" v="578" actId="14100"/>
          <ac:picMkLst>
            <pc:docMk/>
            <pc:sldMk cId="3439258974" sldId="317"/>
            <ac:picMk id="1026" creationId="{CB99B2B0-BDAF-F412-DDD8-6EE68715778A}"/>
          </ac:picMkLst>
        </pc:picChg>
        <pc:extLst>
          <p:ext xmlns:p="http://schemas.openxmlformats.org/presentationml/2006/main" uri="{D6D511B9-2390-475A-947B-AFAB55BFBCF1}">
            <pc226:cmChg xmlns:pc226="http://schemas.microsoft.com/office/powerpoint/2022/06/main/command" chg="add del">
              <pc226:chgData name="Britta Culbertson" userId="a7b7ee09-5b9f-43b5-b146-a85d062dcfdb" providerId="ADAL" clId="{29EED0C7-1E3C-455E-AA1A-FBD071CF95F8}" dt="2023-11-07T19:17:31.569" v="355"/>
              <pc2:cmMkLst xmlns:pc2="http://schemas.microsoft.com/office/powerpoint/2019/9/main/command">
                <pc:docMk/>
                <pc:sldMk cId="3439258974" sldId="317"/>
                <pc2:cmMk id="{20CE0EC7-3795-46C3-B2A1-6A06D99E880E}"/>
              </pc2:cmMkLst>
            </pc226:cmChg>
          </p:ext>
        </pc:extLst>
      </pc:sldChg>
      <pc:sldChg chg="modSp mod">
        <pc:chgData name="Britta Culbertson" userId="a7b7ee09-5b9f-43b5-b146-a85d062dcfdb" providerId="ADAL" clId="{29EED0C7-1E3C-455E-AA1A-FBD071CF95F8}" dt="2023-11-07T19:17:59.463" v="363" actId="20577"/>
        <pc:sldMkLst>
          <pc:docMk/>
          <pc:sldMk cId="3382652029" sldId="318"/>
        </pc:sldMkLst>
        <pc:spChg chg="mod">
          <ac:chgData name="Britta Culbertson" userId="a7b7ee09-5b9f-43b5-b146-a85d062dcfdb" providerId="ADAL" clId="{29EED0C7-1E3C-455E-AA1A-FBD071CF95F8}" dt="2023-11-07T19:17:59.463" v="363" actId="20577"/>
          <ac:spMkLst>
            <pc:docMk/>
            <pc:sldMk cId="3382652029" sldId="318"/>
            <ac:spMk id="3" creationId="{25244A50-F079-40D0-C506-A1531F0C2C1F}"/>
          </ac:spMkLst>
        </pc:spChg>
      </pc:sldChg>
      <pc:sldChg chg="modSp mod">
        <pc:chgData name="Britta Culbertson" userId="a7b7ee09-5b9f-43b5-b146-a85d062dcfdb" providerId="ADAL" clId="{29EED0C7-1E3C-455E-AA1A-FBD071CF95F8}" dt="2023-11-07T19:14:51.880" v="348" actId="1076"/>
        <pc:sldMkLst>
          <pc:docMk/>
          <pc:sldMk cId="2278011577" sldId="320"/>
        </pc:sldMkLst>
        <pc:spChg chg="ord">
          <ac:chgData name="Britta Culbertson" userId="a7b7ee09-5b9f-43b5-b146-a85d062dcfdb" providerId="ADAL" clId="{29EED0C7-1E3C-455E-AA1A-FBD071CF95F8}" dt="2023-11-07T19:14:42.468" v="346" actId="166"/>
          <ac:spMkLst>
            <pc:docMk/>
            <pc:sldMk cId="2278011577" sldId="320"/>
            <ac:spMk id="8" creationId="{D26CB8EF-2C97-5692-8B2F-AD24165F55C6}"/>
          </ac:spMkLst>
        </pc:spChg>
        <pc:spChg chg="mod">
          <ac:chgData name="Britta Culbertson" userId="a7b7ee09-5b9f-43b5-b146-a85d062dcfdb" providerId="ADAL" clId="{29EED0C7-1E3C-455E-AA1A-FBD071CF95F8}" dt="2023-11-07T18:10:58.766" v="195" actId="20577"/>
          <ac:spMkLst>
            <pc:docMk/>
            <pc:sldMk cId="2278011577" sldId="320"/>
            <ac:spMk id="13" creationId="{B08E84C4-956C-D013-86B2-6FCF056BBD6D}"/>
          </ac:spMkLst>
        </pc:spChg>
        <pc:picChg chg="mod ord">
          <ac:chgData name="Britta Culbertson" userId="a7b7ee09-5b9f-43b5-b146-a85d062dcfdb" providerId="ADAL" clId="{29EED0C7-1E3C-455E-AA1A-FBD071CF95F8}" dt="2023-11-07T19:14:51.880" v="348" actId="1076"/>
          <ac:picMkLst>
            <pc:docMk/>
            <pc:sldMk cId="2278011577" sldId="320"/>
            <ac:picMk id="5" creationId="{4945A28C-8D9F-F2A4-7E43-1F28B13C8D82}"/>
          </ac:picMkLst>
        </pc:picChg>
      </pc:sldChg>
      <pc:sldChg chg="addSp delSp modSp mod">
        <pc:chgData name="Britta Culbertson" userId="a7b7ee09-5b9f-43b5-b146-a85d062dcfdb" providerId="ADAL" clId="{29EED0C7-1E3C-455E-AA1A-FBD071CF95F8}" dt="2023-11-07T19:11:02.318" v="314" actId="478"/>
        <pc:sldMkLst>
          <pc:docMk/>
          <pc:sldMk cId="4217079460" sldId="326"/>
        </pc:sldMkLst>
        <pc:picChg chg="add del mod">
          <ac:chgData name="Britta Culbertson" userId="a7b7ee09-5b9f-43b5-b146-a85d062dcfdb" providerId="ADAL" clId="{29EED0C7-1E3C-455E-AA1A-FBD071CF95F8}" dt="2023-11-07T19:11:02.318" v="314" actId="478"/>
          <ac:picMkLst>
            <pc:docMk/>
            <pc:sldMk cId="4217079460" sldId="326"/>
            <ac:picMk id="4" creationId="{33DD5D7E-6F52-E78F-200E-D09D02DD15DE}"/>
          </ac:picMkLst>
        </pc:picChg>
      </pc:sldChg>
      <pc:sldChg chg="ord">
        <pc:chgData name="Britta Culbertson" userId="a7b7ee09-5b9f-43b5-b146-a85d062dcfdb" providerId="ADAL" clId="{29EED0C7-1E3C-455E-AA1A-FBD071CF95F8}" dt="2023-11-07T16:59:12.153" v="51"/>
        <pc:sldMkLst>
          <pc:docMk/>
          <pc:sldMk cId="476095397" sldId="330"/>
        </pc:sldMkLst>
      </pc:sldChg>
      <pc:sldChg chg="addSp delSp modSp del mod setBg">
        <pc:chgData name="Britta Culbertson" userId="a7b7ee09-5b9f-43b5-b146-a85d062dcfdb" providerId="ADAL" clId="{29EED0C7-1E3C-455E-AA1A-FBD071CF95F8}" dt="2023-11-07T19:11:26.218" v="315" actId="2696"/>
        <pc:sldMkLst>
          <pc:docMk/>
          <pc:sldMk cId="2104543543" sldId="334"/>
        </pc:sldMkLst>
        <pc:spChg chg="add del">
          <ac:chgData name="Britta Culbertson" userId="a7b7ee09-5b9f-43b5-b146-a85d062dcfdb" providerId="ADAL" clId="{29EED0C7-1E3C-455E-AA1A-FBD071CF95F8}" dt="2023-11-07T17:08:21.895" v="124" actId="478"/>
          <ac:spMkLst>
            <pc:docMk/>
            <pc:sldMk cId="2104543543" sldId="334"/>
            <ac:spMk id="3" creationId="{970CB521-A414-8EF6-DA8A-5F9B879F8075}"/>
          </ac:spMkLst>
        </pc:spChg>
        <pc:spChg chg="add del mod ord">
          <ac:chgData name="Britta Culbertson" userId="a7b7ee09-5b9f-43b5-b146-a85d062dcfdb" providerId="ADAL" clId="{29EED0C7-1E3C-455E-AA1A-FBD071CF95F8}" dt="2023-11-07T16:53:06.618" v="19" actId="478"/>
          <ac:spMkLst>
            <pc:docMk/>
            <pc:sldMk cId="2104543543" sldId="334"/>
            <ac:spMk id="4" creationId="{E56D38E5-E62C-B131-FD67-93D8FC218DB3}"/>
          </ac:spMkLst>
        </pc:spChg>
        <pc:spChg chg="add del mod">
          <ac:chgData name="Britta Culbertson" userId="a7b7ee09-5b9f-43b5-b146-a85d062dcfdb" providerId="ADAL" clId="{29EED0C7-1E3C-455E-AA1A-FBD071CF95F8}" dt="2023-11-07T17:08:21.895" v="124" actId="478"/>
          <ac:spMkLst>
            <pc:docMk/>
            <pc:sldMk cId="2104543543" sldId="334"/>
            <ac:spMk id="5" creationId="{A51FE0A3-804A-4DF0-DC40-DC58BE44A32C}"/>
          </ac:spMkLst>
        </pc:spChg>
        <pc:spChg chg="add del mod">
          <ac:chgData name="Britta Culbertson" userId="a7b7ee09-5b9f-43b5-b146-a85d062dcfdb" providerId="ADAL" clId="{29EED0C7-1E3C-455E-AA1A-FBD071CF95F8}" dt="2023-11-07T17:08:21.895" v="124" actId="478"/>
          <ac:spMkLst>
            <pc:docMk/>
            <pc:sldMk cId="2104543543" sldId="334"/>
            <ac:spMk id="6" creationId="{269F898E-A084-4C44-19B1-978B387206CC}"/>
          </ac:spMkLst>
        </pc:spChg>
        <pc:spChg chg="add del mod ord">
          <ac:chgData name="Britta Culbertson" userId="a7b7ee09-5b9f-43b5-b146-a85d062dcfdb" providerId="ADAL" clId="{29EED0C7-1E3C-455E-AA1A-FBD071CF95F8}" dt="2023-11-07T17:02:22.184" v="77" actId="478"/>
          <ac:spMkLst>
            <pc:docMk/>
            <pc:sldMk cId="2104543543" sldId="334"/>
            <ac:spMk id="8" creationId="{AA6099A8-F761-128A-15BA-8BFF901AE8AD}"/>
          </ac:spMkLst>
        </pc:spChg>
        <pc:spChg chg="add del mod">
          <ac:chgData name="Britta Culbertson" userId="a7b7ee09-5b9f-43b5-b146-a85d062dcfdb" providerId="ADAL" clId="{29EED0C7-1E3C-455E-AA1A-FBD071CF95F8}" dt="2023-11-07T17:08:21.895" v="124" actId="478"/>
          <ac:spMkLst>
            <pc:docMk/>
            <pc:sldMk cId="2104543543" sldId="334"/>
            <ac:spMk id="10" creationId="{A5407816-9DD1-704F-093B-5CED89BFE90D}"/>
          </ac:spMkLst>
        </pc:spChg>
        <pc:spChg chg="add del">
          <ac:chgData name="Britta Culbertson" userId="a7b7ee09-5b9f-43b5-b146-a85d062dcfdb" providerId="ADAL" clId="{29EED0C7-1E3C-455E-AA1A-FBD071CF95F8}" dt="2023-11-07T17:08:21.895" v="124" actId="478"/>
          <ac:spMkLst>
            <pc:docMk/>
            <pc:sldMk cId="2104543543" sldId="334"/>
            <ac:spMk id="11" creationId="{F13C74B1-5B17-4795-BED0-7140497B445A}"/>
          </ac:spMkLst>
        </pc:spChg>
        <pc:spChg chg="add del">
          <ac:chgData name="Britta Culbertson" userId="a7b7ee09-5b9f-43b5-b146-a85d062dcfdb" providerId="ADAL" clId="{29EED0C7-1E3C-455E-AA1A-FBD071CF95F8}" dt="2023-11-07T17:08:21.895" v="124" actId="478"/>
          <ac:spMkLst>
            <pc:docMk/>
            <pc:sldMk cId="2104543543" sldId="334"/>
            <ac:spMk id="13" creationId="{D4974D33-8DC5-464E-8C6D-BE58F0669C17}"/>
          </ac:spMkLst>
        </pc:spChg>
        <pc:spChg chg="add del mod">
          <ac:chgData name="Britta Culbertson" userId="a7b7ee09-5b9f-43b5-b146-a85d062dcfdb" providerId="ADAL" clId="{29EED0C7-1E3C-455E-AA1A-FBD071CF95F8}" dt="2023-11-07T17:08:21.895" v="124" actId="478"/>
          <ac:spMkLst>
            <pc:docMk/>
            <pc:sldMk cId="2104543543" sldId="334"/>
            <ac:spMk id="14" creationId="{E95C1638-B99A-847E-F05C-0304B642C6F6}"/>
          </ac:spMkLst>
        </pc:spChg>
        <pc:picChg chg="add del mod">
          <ac:chgData name="Britta Culbertson" userId="a7b7ee09-5b9f-43b5-b146-a85d062dcfdb" providerId="ADAL" clId="{29EED0C7-1E3C-455E-AA1A-FBD071CF95F8}" dt="2023-11-07T17:08:21.895" v="124" actId="478"/>
          <ac:picMkLst>
            <pc:docMk/>
            <pc:sldMk cId="2104543543" sldId="334"/>
            <ac:picMk id="2" creationId="{433F7AAB-C0A7-DF46-D59D-B9D1B7340D5B}"/>
          </ac:picMkLst>
        </pc:picChg>
        <pc:picChg chg="add del mod">
          <ac:chgData name="Britta Culbertson" userId="a7b7ee09-5b9f-43b5-b146-a85d062dcfdb" providerId="ADAL" clId="{29EED0C7-1E3C-455E-AA1A-FBD071CF95F8}" dt="2023-11-07T17:08:21.895" v="124" actId="478"/>
          <ac:picMkLst>
            <pc:docMk/>
            <pc:sldMk cId="2104543543" sldId="334"/>
            <ac:picMk id="7" creationId="{75DC48DA-D136-5652-C27A-58211263BB27}"/>
          </ac:picMkLst>
        </pc:picChg>
      </pc:sldChg>
      <pc:sldChg chg="new del">
        <pc:chgData name="Britta Culbertson" userId="a7b7ee09-5b9f-43b5-b146-a85d062dcfdb" providerId="ADAL" clId="{29EED0C7-1E3C-455E-AA1A-FBD071CF95F8}" dt="2023-11-07T17:06:24.582" v="116" actId="680"/>
        <pc:sldMkLst>
          <pc:docMk/>
          <pc:sldMk cId="317890809" sldId="336"/>
        </pc:sldMkLst>
      </pc:sldChg>
      <pc:sldChg chg="addSp delSp modSp new mod">
        <pc:chgData name="Britta Culbertson" userId="a7b7ee09-5b9f-43b5-b146-a85d062dcfdb" providerId="ADAL" clId="{29EED0C7-1E3C-455E-AA1A-FBD071CF95F8}" dt="2023-11-07T19:11:37.963" v="316" actId="207"/>
        <pc:sldMkLst>
          <pc:docMk/>
          <pc:sldMk cId="2434237768" sldId="336"/>
        </pc:sldMkLst>
        <pc:spChg chg="del">
          <ac:chgData name="Britta Culbertson" userId="a7b7ee09-5b9f-43b5-b146-a85d062dcfdb" providerId="ADAL" clId="{29EED0C7-1E3C-455E-AA1A-FBD071CF95F8}" dt="2023-11-07T17:09:07.350" v="128" actId="478"/>
          <ac:spMkLst>
            <pc:docMk/>
            <pc:sldMk cId="2434237768" sldId="336"/>
            <ac:spMk id="2" creationId="{35E62E05-99D5-BD1B-A360-AD7D66ACEB97}"/>
          </ac:spMkLst>
        </pc:spChg>
        <pc:spChg chg="add del mod">
          <ac:chgData name="Britta Culbertson" userId="a7b7ee09-5b9f-43b5-b146-a85d062dcfdb" providerId="ADAL" clId="{29EED0C7-1E3C-455E-AA1A-FBD071CF95F8}" dt="2023-11-07T17:08:50.030" v="126"/>
          <ac:spMkLst>
            <pc:docMk/>
            <pc:sldMk cId="2434237768" sldId="336"/>
            <ac:spMk id="4" creationId="{98685DCD-9BF5-881A-CF33-6D0F0ADE5AC0}"/>
          </ac:spMkLst>
        </pc:spChg>
        <pc:spChg chg="add del mod">
          <ac:chgData name="Britta Culbertson" userId="a7b7ee09-5b9f-43b5-b146-a85d062dcfdb" providerId="ADAL" clId="{29EED0C7-1E3C-455E-AA1A-FBD071CF95F8}" dt="2023-11-07T17:08:50.030" v="126"/>
          <ac:spMkLst>
            <pc:docMk/>
            <pc:sldMk cId="2434237768" sldId="336"/>
            <ac:spMk id="5" creationId="{6909D183-AC20-3473-ABDE-E79819955191}"/>
          </ac:spMkLst>
        </pc:spChg>
        <pc:spChg chg="add del mod">
          <ac:chgData name="Britta Culbertson" userId="a7b7ee09-5b9f-43b5-b146-a85d062dcfdb" providerId="ADAL" clId="{29EED0C7-1E3C-455E-AA1A-FBD071CF95F8}" dt="2023-11-07T17:08:50.030" v="126"/>
          <ac:spMkLst>
            <pc:docMk/>
            <pc:sldMk cId="2434237768" sldId="336"/>
            <ac:spMk id="6" creationId="{8FA021CB-E7CE-5E4C-A665-0F59862074CE}"/>
          </ac:spMkLst>
        </pc:spChg>
        <pc:spChg chg="add del mod">
          <ac:chgData name="Britta Culbertson" userId="a7b7ee09-5b9f-43b5-b146-a85d062dcfdb" providerId="ADAL" clId="{29EED0C7-1E3C-455E-AA1A-FBD071CF95F8}" dt="2023-11-07T17:08:50.030" v="126"/>
          <ac:spMkLst>
            <pc:docMk/>
            <pc:sldMk cId="2434237768" sldId="336"/>
            <ac:spMk id="7" creationId="{5292995A-E627-FEF7-5D8E-33E5D45C29DA}"/>
          </ac:spMkLst>
        </pc:spChg>
        <pc:spChg chg="add del mod">
          <ac:chgData name="Britta Culbertson" userId="a7b7ee09-5b9f-43b5-b146-a85d062dcfdb" providerId="ADAL" clId="{29EED0C7-1E3C-455E-AA1A-FBD071CF95F8}" dt="2023-11-07T17:08:50.030" v="126"/>
          <ac:spMkLst>
            <pc:docMk/>
            <pc:sldMk cId="2434237768" sldId="336"/>
            <ac:spMk id="9" creationId="{823514B9-A6C9-9D6D-2FEA-94C8C5D5B493}"/>
          </ac:spMkLst>
        </pc:spChg>
        <pc:spChg chg="add mod">
          <ac:chgData name="Britta Culbertson" userId="a7b7ee09-5b9f-43b5-b146-a85d062dcfdb" providerId="ADAL" clId="{29EED0C7-1E3C-455E-AA1A-FBD071CF95F8}" dt="2023-11-07T17:31:25.773" v="137" actId="1076"/>
          <ac:spMkLst>
            <pc:docMk/>
            <pc:sldMk cId="2434237768" sldId="336"/>
            <ac:spMk id="11" creationId="{87E16A9F-630A-3526-6BBD-57740E096F6C}"/>
          </ac:spMkLst>
        </pc:spChg>
        <pc:spChg chg="add mod">
          <ac:chgData name="Britta Culbertson" userId="a7b7ee09-5b9f-43b5-b146-a85d062dcfdb" providerId="ADAL" clId="{29EED0C7-1E3C-455E-AA1A-FBD071CF95F8}" dt="2023-11-07T19:11:37.963" v="316" actId="207"/>
          <ac:spMkLst>
            <pc:docMk/>
            <pc:sldMk cId="2434237768" sldId="336"/>
            <ac:spMk id="12" creationId="{7E4BB513-78E6-99F6-70B3-135F169829E3}"/>
          </ac:spMkLst>
        </pc:spChg>
        <pc:picChg chg="add del mod">
          <ac:chgData name="Britta Culbertson" userId="a7b7ee09-5b9f-43b5-b146-a85d062dcfdb" providerId="ADAL" clId="{29EED0C7-1E3C-455E-AA1A-FBD071CF95F8}" dt="2023-11-07T17:08:50.030" v="126"/>
          <ac:picMkLst>
            <pc:docMk/>
            <pc:sldMk cId="2434237768" sldId="336"/>
            <ac:picMk id="8" creationId="{BE0C8D02-ED9C-8802-510E-664A617D46B7}"/>
          </ac:picMkLst>
        </pc:picChg>
        <pc:picChg chg="add del mod">
          <ac:chgData name="Britta Culbertson" userId="a7b7ee09-5b9f-43b5-b146-a85d062dcfdb" providerId="ADAL" clId="{29EED0C7-1E3C-455E-AA1A-FBD071CF95F8}" dt="2023-11-07T17:08:50.030" v="126"/>
          <ac:picMkLst>
            <pc:docMk/>
            <pc:sldMk cId="2434237768" sldId="336"/>
            <ac:picMk id="10" creationId="{8FD102C5-B092-BE75-1976-251B6BF2BCC9}"/>
          </ac:picMkLst>
        </pc:picChg>
        <pc:picChg chg="add mod">
          <ac:chgData name="Britta Culbertson" userId="a7b7ee09-5b9f-43b5-b146-a85d062dcfdb" providerId="ADAL" clId="{29EED0C7-1E3C-455E-AA1A-FBD071CF95F8}" dt="2023-11-07T17:33:12.983" v="166" actId="208"/>
          <ac:picMkLst>
            <pc:docMk/>
            <pc:sldMk cId="2434237768" sldId="336"/>
            <ac:picMk id="13" creationId="{98AE41C9-2073-52EB-52E1-87FEBA5D0A8B}"/>
          </ac:picMkLst>
        </pc:picChg>
        <pc:picChg chg="add mod">
          <ac:chgData name="Britta Culbertson" userId="a7b7ee09-5b9f-43b5-b146-a85d062dcfdb" providerId="ADAL" clId="{29EED0C7-1E3C-455E-AA1A-FBD071CF95F8}" dt="2023-11-07T17:32:20.957" v="161" actId="1035"/>
          <ac:picMkLst>
            <pc:docMk/>
            <pc:sldMk cId="2434237768" sldId="336"/>
            <ac:picMk id="14" creationId="{F996A1B9-76EC-7FEC-78A5-9DE850324187}"/>
          </ac:picMkLst>
        </pc:picChg>
      </pc:sldChg>
      <pc:sldChg chg="addSp delSp modSp add del mod setBg">
        <pc:chgData name="Britta Culbertson" userId="a7b7ee09-5b9f-43b5-b146-a85d062dcfdb" providerId="ADAL" clId="{29EED0C7-1E3C-455E-AA1A-FBD071CF95F8}" dt="2023-11-07T17:05:58.231" v="114" actId="2696"/>
        <pc:sldMkLst>
          <pc:docMk/>
          <pc:sldMk cId="2556796776" sldId="336"/>
        </pc:sldMkLst>
        <pc:spChg chg="mod ord">
          <ac:chgData name="Britta Culbertson" userId="a7b7ee09-5b9f-43b5-b146-a85d062dcfdb" providerId="ADAL" clId="{29EED0C7-1E3C-455E-AA1A-FBD071CF95F8}" dt="2023-11-07T17:05:37.718" v="113" actId="26606"/>
          <ac:spMkLst>
            <pc:docMk/>
            <pc:sldMk cId="2556796776" sldId="336"/>
            <ac:spMk id="3" creationId="{970CB521-A414-8EF6-DA8A-5F9B879F8075}"/>
          </ac:spMkLst>
        </pc:spChg>
        <pc:spChg chg="mod">
          <ac:chgData name="Britta Culbertson" userId="a7b7ee09-5b9f-43b5-b146-a85d062dcfdb" providerId="ADAL" clId="{29EED0C7-1E3C-455E-AA1A-FBD071CF95F8}" dt="2023-11-07T17:05:37.718" v="113" actId="26606"/>
          <ac:spMkLst>
            <pc:docMk/>
            <pc:sldMk cId="2556796776" sldId="336"/>
            <ac:spMk id="5" creationId="{A51FE0A3-804A-4DF0-DC40-DC58BE44A32C}"/>
          </ac:spMkLst>
        </pc:spChg>
        <pc:spChg chg="mod ord">
          <ac:chgData name="Britta Culbertson" userId="a7b7ee09-5b9f-43b5-b146-a85d062dcfdb" providerId="ADAL" clId="{29EED0C7-1E3C-455E-AA1A-FBD071CF95F8}" dt="2023-11-07T17:05:37.718" v="113" actId="26606"/>
          <ac:spMkLst>
            <pc:docMk/>
            <pc:sldMk cId="2556796776" sldId="336"/>
            <ac:spMk id="6" creationId="{269F898E-A084-4C44-19B1-978B387206CC}"/>
          </ac:spMkLst>
        </pc:spChg>
        <pc:spChg chg="del">
          <ac:chgData name="Britta Culbertson" userId="a7b7ee09-5b9f-43b5-b146-a85d062dcfdb" providerId="ADAL" clId="{29EED0C7-1E3C-455E-AA1A-FBD071CF95F8}" dt="2023-11-07T17:05:37.718" v="113" actId="26606"/>
          <ac:spMkLst>
            <pc:docMk/>
            <pc:sldMk cId="2556796776" sldId="336"/>
            <ac:spMk id="11" creationId="{F13C74B1-5B17-4795-BED0-7140497B445A}"/>
          </ac:spMkLst>
        </pc:spChg>
        <pc:spChg chg="del">
          <ac:chgData name="Britta Culbertson" userId="a7b7ee09-5b9f-43b5-b146-a85d062dcfdb" providerId="ADAL" clId="{29EED0C7-1E3C-455E-AA1A-FBD071CF95F8}" dt="2023-11-07T17:05:37.718" v="113" actId="26606"/>
          <ac:spMkLst>
            <pc:docMk/>
            <pc:sldMk cId="2556796776" sldId="336"/>
            <ac:spMk id="13" creationId="{D4974D33-8DC5-464E-8C6D-BE58F0669C17}"/>
          </ac:spMkLst>
        </pc:spChg>
        <pc:spChg chg="add">
          <ac:chgData name="Britta Culbertson" userId="a7b7ee09-5b9f-43b5-b146-a85d062dcfdb" providerId="ADAL" clId="{29EED0C7-1E3C-455E-AA1A-FBD071CF95F8}" dt="2023-11-07T17:05:37.718" v="113" actId="26606"/>
          <ac:spMkLst>
            <pc:docMk/>
            <pc:sldMk cId="2556796776" sldId="336"/>
            <ac:spMk id="18" creationId="{6FDAFEA5-E56B-9FE7-56A7-E494BF41CCB8}"/>
          </ac:spMkLst>
        </pc:spChg>
        <pc:picChg chg="mod">
          <ac:chgData name="Britta Culbertson" userId="a7b7ee09-5b9f-43b5-b146-a85d062dcfdb" providerId="ADAL" clId="{29EED0C7-1E3C-455E-AA1A-FBD071CF95F8}" dt="2023-11-07T17:05:37.718" v="113" actId="26606"/>
          <ac:picMkLst>
            <pc:docMk/>
            <pc:sldMk cId="2556796776" sldId="336"/>
            <ac:picMk id="2" creationId="{433F7AAB-C0A7-DF46-D59D-B9D1B7340D5B}"/>
          </ac:picMkLst>
        </pc:picChg>
        <pc:picChg chg="mod">
          <ac:chgData name="Britta Culbertson" userId="a7b7ee09-5b9f-43b5-b146-a85d062dcfdb" providerId="ADAL" clId="{29EED0C7-1E3C-455E-AA1A-FBD071CF95F8}" dt="2023-11-07T17:05:37.718" v="113" actId="26606"/>
          <ac:picMkLst>
            <pc:docMk/>
            <pc:sldMk cId="2556796776" sldId="336"/>
            <ac:picMk id="7" creationId="{75DC48DA-D136-5652-C27A-58211263BB27}"/>
          </ac:picMkLst>
        </pc:picChg>
      </pc:sldChg>
      <pc:sldChg chg="addSp delSp modSp new mod">
        <pc:chgData name="Britta Culbertson" userId="a7b7ee09-5b9f-43b5-b146-a85d062dcfdb" providerId="ADAL" clId="{29EED0C7-1E3C-455E-AA1A-FBD071CF95F8}" dt="2023-11-07T19:06:25.025" v="282" actId="1076"/>
        <pc:sldMkLst>
          <pc:docMk/>
          <pc:sldMk cId="1892727614" sldId="337"/>
        </pc:sldMkLst>
        <pc:spChg chg="del">
          <ac:chgData name="Britta Culbertson" userId="a7b7ee09-5b9f-43b5-b146-a85d062dcfdb" providerId="ADAL" clId="{29EED0C7-1E3C-455E-AA1A-FBD071CF95F8}" dt="2023-11-07T19:03:27.689" v="249" actId="478"/>
          <ac:spMkLst>
            <pc:docMk/>
            <pc:sldMk cId="1892727614" sldId="337"/>
            <ac:spMk id="2" creationId="{9F0905A1-36E0-3EEF-224D-3D8593A31E32}"/>
          </ac:spMkLst>
        </pc:spChg>
        <pc:spChg chg="del">
          <ac:chgData name="Britta Culbertson" userId="a7b7ee09-5b9f-43b5-b146-a85d062dcfdb" providerId="ADAL" clId="{29EED0C7-1E3C-455E-AA1A-FBD071CF95F8}" dt="2023-11-07T19:03:31.408" v="251" actId="478"/>
          <ac:spMkLst>
            <pc:docMk/>
            <pc:sldMk cId="1892727614" sldId="337"/>
            <ac:spMk id="4" creationId="{C89CC142-390D-5526-ABD1-1C1D9E33EEFE}"/>
          </ac:spMkLst>
        </pc:spChg>
        <pc:spChg chg="add mod">
          <ac:chgData name="Britta Culbertson" userId="a7b7ee09-5b9f-43b5-b146-a85d062dcfdb" providerId="ADAL" clId="{29EED0C7-1E3C-455E-AA1A-FBD071CF95F8}" dt="2023-11-07T19:06:21.422" v="281" actId="1076"/>
          <ac:spMkLst>
            <pc:docMk/>
            <pc:sldMk cId="1892727614" sldId="337"/>
            <ac:spMk id="7" creationId="{A6E4638B-DCD7-4538-B573-5D7FE947F37E}"/>
          </ac:spMkLst>
        </pc:spChg>
        <pc:picChg chg="add mod">
          <ac:chgData name="Britta Culbertson" userId="a7b7ee09-5b9f-43b5-b146-a85d062dcfdb" providerId="ADAL" clId="{29EED0C7-1E3C-455E-AA1A-FBD071CF95F8}" dt="2023-11-07T19:06:17.422" v="280" actId="1076"/>
          <ac:picMkLst>
            <pc:docMk/>
            <pc:sldMk cId="1892727614" sldId="337"/>
            <ac:picMk id="5" creationId="{E60B54B2-9DC0-0FCB-326B-A54BFA374F7A}"/>
          </ac:picMkLst>
        </pc:picChg>
        <pc:picChg chg="add mod">
          <ac:chgData name="Britta Culbertson" userId="a7b7ee09-5b9f-43b5-b146-a85d062dcfdb" providerId="ADAL" clId="{29EED0C7-1E3C-455E-AA1A-FBD071CF95F8}" dt="2023-11-07T19:06:25.025" v="282" actId="1076"/>
          <ac:picMkLst>
            <pc:docMk/>
            <pc:sldMk cId="1892727614" sldId="337"/>
            <ac:picMk id="6" creationId="{B773E818-7E9A-21A1-ADBC-EE68B9A3EFBA}"/>
          </ac:picMkLst>
        </pc:picChg>
      </pc:sldChg>
      <pc:sldChg chg="addSp delSp modSp new mod setBg">
        <pc:chgData name="Britta Culbertson" userId="a7b7ee09-5b9f-43b5-b146-a85d062dcfdb" providerId="ADAL" clId="{29EED0C7-1E3C-455E-AA1A-FBD071CF95F8}" dt="2023-11-08T16:57:35.543" v="531" actId="2711"/>
        <pc:sldMkLst>
          <pc:docMk/>
          <pc:sldMk cId="2444425110" sldId="338"/>
        </pc:sldMkLst>
        <pc:spChg chg="del">
          <ac:chgData name="Britta Culbertson" userId="a7b7ee09-5b9f-43b5-b146-a85d062dcfdb" providerId="ADAL" clId="{29EED0C7-1E3C-455E-AA1A-FBD071CF95F8}" dt="2023-11-07T19:24:59.242" v="389" actId="478"/>
          <ac:spMkLst>
            <pc:docMk/>
            <pc:sldMk cId="2444425110" sldId="338"/>
            <ac:spMk id="2" creationId="{211F3BF5-7D14-44F8-9EB6-9C8FC343F2FC}"/>
          </ac:spMkLst>
        </pc:spChg>
        <pc:spChg chg="mod">
          <ac:chgData name="Britta Culbertson" userId="a7b7ee09-5b9f-43b5-b146-a85d062dcfdb" providerId="ADAL" clId="{29EED0C7-1E3C-455E-AA1A-FBD071CF95F8}" dt="2023-11-07T20:19:33.836" v="456" actId="207"/>
          <ac:spMkLst>
            <pc:docMk/>
            <pc:sldMk cId="2444425110" sldId="338"/>
            <ac:spMk id="3" creationId="{A8D7F674-8C69-12A9-6A3A-A947B2407A04}"/>
          </ac:spMkLst>
        </pc:spChg>
        <pc:spChg chg="del">
          <ac:chgData name="Britta Culbertson" userId="a7b7ee09-5b9f-43b5-b146-a85d062dcfdb" providerId="ADAL" clId="{29EED0C7-1E3C-455E-AA1A-FBD071CF95F8}" dt="2023-11-07T19:24:57.480" v="388" actId="478"/>
          <ac:spMkLst>
            <pc:docMk/>
            <pc:sldMk cId="2444425110" sldId="338"/>
            <ac:spMk id="4" creationId="{539A4A4D-5CED-1537-272F-E7968E213A8B}"/>
          </ac:spMkLst>
        </pc:spChg>
        <pc:spChg chg="add mod">
          <ac:chgData name="Britta Culbertson" userId="a7b7ee09-5b9f-43b5-b146-a85d062dcfdb" providerId="ADAL" clId="{29EED0C7-1E3C-455E-AA1A-FBD071CF95F8}" dt="2023-11-08T16:57:35.543" v="531" actId="2711"/>
          <ac:spMkLst>
            <pc:docMk/>
            <pc:sldMk cId="2444425110" sldId="338"/>
            <ac:spMk id="7" creationId="{4B392E5D-B35E-870E-C371-16C13151C993}"/>
          </ac:spMkLst>
        </pc:spChg>
        <pc:spChg chg="add mod">
          <ac:chgData name="Britta Culbertson" userId="a7b7ee09-5b9f-43b5-b146-a85d062dcfdb" providerId="ADAL" clId="{29EED0C7-1E3C-455E-AA1A-FBD071CF95F8}" dt="2023-11-08T16:57:35.543" v="531" actId="2711"/>
          <ac:spMkLst>
            <pc:docMk/>
            <pc:sldMk cId="2444425110" sldId="338"/>
            <ac:spMk id="8" creationId="{984525BB-BC7A-1989-8DC5-087844CAAB95}"/>
          </ac:spMkLst>
        </pc:spChg>
        <pc:spChg chg="add mod">
          <ac:chgData name="Britta Culbertson" userId="a7b7ee09-5b9f-43b5-b146-a85d062dcfdb" providerId="ADAL" clId="{29EED0C7-1E3C-455E-AA1A-FBD071CF95F8}" dt="2023-11-08T16:57:35.543" v="531" actId="2711"/>
          <ac:spMkLst>
            <pc:docMk/>
            <pc:sldMk cId="2444425110" sldId="338"/>
            <ac:spMk id="10" creationId="{E2A0258F-29E0-1B43-EE23-3D4D89BE2D1F}"/>
          </ac:spMkLst>
        </pc:spChg>
        <pc:spChg chg="add mod">
          <ac:chgData name="Britta Culbertson" userId="a7b7ee09-5b9f-43b5-b146-a85d062dcfdb" providerId="ADAL" clId="{29EED0C7-1E3C-455E-AA1A-FBD071CF95F8}" dt="2023-11-08T16:57:35.543" v="531" actId="2711"/>
          <ac:spMkLst>
            <pc:docMk/>
            <pc:sldMk cId="2444425110" sldId="338"/>
            <ac:spMk id="12" creationId="{C41295E5-56D0-2FDB-1489-563FBADA8B44}"/>
          </ac:spMkLst>
        </pc:spChg>
        <pc:spChg chg="add mod">
          <ac:chgData name="Britta Culbertson" userId="a7b7ee09-5b9f-43b5-b146-a85d062dcfdb" providerId="ADAL" clId="{29EED0C7-1E3C-455E-AA1A-FBD071CF95F8}" dt="2023-11-08T16:57:35.543" v="531" actId="2711"/>
          <ac:spMkLst>
            <pc:docMk/>
            <pc:sldMk cId="2444425110" sldId="338"/>
            <ac:spMk id="14" creationId="{008CC64A-A002-DE4A-4D77-5963E3AFD4BE}"/>
          </ac:spMkLst>
        </pc:spChg>
        <pc:spChg chg="add mod ord">
          <ac:chgData name="Britta Culbertson" userId="a7b7ee09-5b9f-43b5-b146-a85d062dcfdb" providerId="ADAL" clId="{29EED0C7-1E3C-455E-AA1A-FBD071CF95F8}" dt="2023-11-07T20:19:15.790" v="455" actId="167"/>
          <ac:spMkLst>
            <pc:docMk/>
            <pc:sldMk cId="2444425110" sldId="338"/>
            <ac:spMk id="15" creationId="{063751DD-ED1E-FD75-5D20-74F5D9A9E62C}"/>
          </ac:spMkLst>
        </pc:spChg>
        <pc:spChg chg="add del mod">
          <ac:chgData name="Britta Culbertson" userId="a7b7ee09-5b9f-43b5-b146-a85d062dcfdb" providerId="ADAL" clId="{29EED0C7-1E3C-455E-AA1A-FBD071CF95F8}" dt="2023-11-07T20:14:55.788" v="412"/>
          <ac:spMkLst>
            <pc:docMk/>
            <pc:sldMk cId="2444425110" sldId="338"/>
            <ac:spMk id="16" creationId="{1478E4A0-76BB-C1A5-181E-A61B0BCD8084}"/>
          </ac:spMkLst>
        </pc:spChg>
        <pc:spChg chg="add del mod">
          <ac:chgData name="Britta Culbertson" userId="a7b7ee09-5b9f-43b5-b146-a85d062dcfdb" providerId="ADAL" clId="{29EED0C7-1E3C-455E-AA1A-FBD071CF95F8}" dt="2023-11-07T20:14:55.788" v="412"/>
          <ac:spMkLst>
            <pc:docMk/>
            <pc:sldMk cId="2444425110" sldId="338"/>
            <ac:spMk id="18" creationId="{24D324BC-8943-E0BC-2F0F-5EDFB7AA1240}"/>
          </ac:spMkLst>
        </pc:spChg>
        <pc:spChg chg="add del mod">
          <ac:chgData name="Britta Culbertson" userId="a7b7ee09-5b9f-43b5-b146-a85d062dcfdb" providerId="ADAL" clId="{29EED0C7-1E3C-455E-AA1A-FBD071CF95F8}" dt="2023-11-07T20:14:55.788" v="412"/>
          <ac:spMkLst>
            <pc:docMk/>
            <pc:sldMk cId="2444425110" sldId="338"/>
            <ac:spMk id="20" creationId="{4947E68D-04FD-CA35-5867-8B5605F4D3E5}"/>
          </ac:spMkLst>
        </pc:spChg>
        <pc:spChg chg="add del mod">
          <ac:chgData name="Britta Culbertson" userId="a7b7ee09-5b9f-43b5-b146-a85d062dcfdb" providerId="ADAL" clId="{29EED0C7-1E3C-455E-AA1A-FBD071CF95F8}" dt="2023-11-07T20:14:55.788" v="412"/>
          <ac:spMkLst>
            <pc:docMk/>
            <pc:sldMk cId="2444425110" sldId="338"/>
            <ac:spMk id="22" creationId="{F085D487-AA0A-9839-5309-194379F6B188}"/>
          </ac:spMkLst>
        </pc:spChg>
        <pc:picChg chg="add mod">
          <ac:chgData name="Britta Culbertson" userId="a7b7ee09-5b9f-43b5-b146-a85d062dcfdb" providerId="ADAL" clId="{29EED0C7-1E3C-455E-AA1A-FBD071CF95F8}" dt="2023-11-07T20:18:39.209" v="442" actId="1076"/>
          <ac:picMkLst>
            <pc:docMk/>
            <pc:sldMk cId="2444425110" sldId="338"/>
            <ac:picMk id="5" creationId="{BC0A4B41-6A90-846E-0979-8970085C774B}"/>
          </ac:picMkLst>
        </pc:picChg>
        <pc:picChg chg="add mod">
          <ac:chgData name="Britta Culbertson" userId="a7b7ee09-5b9f-43b5-b146-a85d062dcfdb" providerId="ADAL" clId="{29EED0C7-1E3C-455E-AA1A-FBD071CF95F8}" dt="2023-11-07T20:18:45.088" v="444" actId="1076"/>
          <ac:picMkLst>
            <pc:docMk/>
            <pc:sldMk cId="2444425110" sldId="338"/>
            <ac:picMk id="6" creationId="{1DF3B2D7-1157-D4CD-4586-697DA3308328}"/>
          </ac:picMkLst>
        </pc:picChg>
        <pc:picChg chg="add mod">
          <ac:chgData name="Britta Culbertson" userId="a7b7ee09-5b9f-43b5-b146-a85d062dcfdb" providerId="ADAL" clId="{29EED0C7-1E3C-455E-AA1A-FBD071CF95F8}" dt="2023-11-07T20:14:01.663" v="408"/>
          <ac:picMkLst>
            <pc:docMk/>
            <pc:sldMk cId="2444425110" sldId="338"/>
            <ac:picMk id="9" creationId="{9A60C50B-5428-0DBF-F2BB-4CF9EF7EAC35}"/>
          </ac:picMkLst>
        </pc:picChg>
        <pc:picChg chg="add mod">
          <ac:chgData name="Britta Culbertson" userId="a7b7ee09-5b9f-43b5-b146-a85d062dcfdb" providerId="ADAL" clId="{29EED0C7-1E3C-455E-AA1A-FBD071CF95F8}" dt="2023-11-07T20:14:01.663" v="408"/>
          <ac:picMkLst>
            <pc:docMk/>
            <pc:sldMk cId="2444425110" sldId="338"/>
            <ac:picMk id="11" creationId="{D5040986-AD95-167F-7289-73AF2C050E89}"/>
          </ac:picMkLst>
        </pc:picChg>
        <pc:picChg chg="add mod">
          <ac:chgData name="Britta Culbertson" userId="a7b7ee09-5b9f-43b5-b146-a85d062dcfdb" providerId="ADAL" clId="{29EED0C7-1E3C-455E-AA1A-FBD071CF95F8}" dt="2023-11-07T20:14:01.663" v="408"/>
          <ac:picMkLst>
            <pc:docMk/>
            <pc:sldMk cId="2444425110" sldId="338"/>
            <ac:picMk id="13" creationId="{85D2258C-7685-40DA-1870-0F5A45CA9631}"/>
          </ac:picMkLst>
        </pc:picChg>
        <pc:picChg chg="add del mod">
          <ac:chgData name="Britta Culbertson" userId="a7b7ee09-5b9f-43b5-b146-a85d062dcfdb" providerId="ADAL" clId="{29EED0C7-1E3C-455E-AA1A-FBD071CF95F8}" dt="2023-11-07T20:14:55.788" v="412"/>
          <ac:picMkLst>
            <pc:docMk/>
            <pc:sldMk cId="2444425110" sldId="338"/>
            <ac:picMk id="17" creationId="{BA27BD93-5894-FE25-49C8-830908F042F6}"/>
          </ac:picMkLst>
        </pc:picChg>
        <pc:picChg chg="add del mod">
          <ac:chgData name="Britta Culbertson" userId="a7b7ee09-5b9f-43b5-b146-a85d062dcfdb" providerId="ADAL" clId="{29EED0C7-1E3C-455E-AA1A-FBD071CF95F8}" dt="2023-11-07T20:14:55.788" v="412"/>
          <ac:picMkLst>
            <pc:docMk/>
            <pc:sldMk cId="2444425110" sldId="338"/>
            <ac:picMk id="19" creationId="{1BCEE8CE-D4F5-80B5-7DAB-6CC0AC0461F0}"/>
          </ac:picMkLst>
        </pc:picChg>
        <pc:picChg chg="add del mod">
          <ac:chgData name="Britta Culbertson" userId="a7b7ee09-5b9f-43b5-b146-a85d062dcfdb" providerId="ADAL" clId="{29EED0C7-1E3C-455E-AA1A-FBD071CF95F8}" dt="2023-11-07T20:14:55.788" v="412"/>
          <ac:picMkLst>
            <pc:docMk/>
            <pc:sldMk cId="2444425110" sldId="338"/>
            <ac:picMk id="21" creationId="{938C5924-BC66-ECB8-11EC-D73F3961DB12}"/>
          </ac:picMkLst>
        </pc:picChg>
        <pc:cxnChg chg="add mod">
          <ac:chgData name="Britta Culbertson" userId="a7b7ee09-5b9f-43b5-b146-a85d062dcfdb" providerId="ADAL" clId="{29EED0C7-1E3C-455E-AA1A-FBD071CF95F8}" dt="2023-11-07T20:17:59.815" v="434" actId="12789"/>
          <ac:cxnSpMkLst>
            <pc:docMk/>
            <pc:sldMk cId="2444425110" sldId="338"/>
            <ac:cxnSpMk id="23" creationId="{558AD05C-156A-D611-AD84-B96345D3B469}"/>
          </ac:cxnSpMkLst>
        </pc:cxnChg>
        <pc:cxnChg chg="add mod">
          <ac:chgData name="Britta Culbertson" userId="a7b7ee09-5b9f-43b5-b146-a85d062dcfdb" providerId="ADAL" clId="{29EED0C7-1E3C-455E-AA1A-FBD071CF95F8}" dt="2023-11-07T20:17:59.815" v="434" actId="12789"/>
          <ac:cxnSpMkLst>
            <pc:docMk/>
            <pc:sldMk cId="2444425110" sldId="338"/>
            <ac:cxnSpMk id="24" creationId="{9FBB475E-9400-DF82-FFC2-919BBE331DD8}"/>
          </ac:cxnSpMkLst>
        </pc:cxnChg>
      </pc:sldChg>
      <pc:sldMasterChg chg="addSldLayout modSldLayout">
        <pc:chgData name="Britta Culbertson" userId="a7b7ee09-5b9f-43b5-b146-a85d062dcfdb" providerId="ADAL" clId="{29EED0C7-1E3C-455E-AA1A-FBD071CF95F8}" dt="2023-11-07T17:07:42.059" v="121"/>
        <pc:sldMasterMkLst>
          <pc:docMk/>
          <pc:sldMasterMk cId="3547557850" sldId="2147483667"/>
        </pc:sldMasterMkLst>
        <pc:sldLayoutChg chg="addSp modSp new mod">
          <pc:chgData name="Britta Culbertson" userId="a7b7ee09-5b9f-43b5-b146-a85d062dcfdb" providerId="ADAL" clId="{29EED0C7-1E3C-455E-AA1A-FBD071CF95F8}" dt="2023-11-07T17:07:42.059" v="121"/>
          <pc:sldLayoutMkLst>
            <pc:docMk/>
            <pc:sldMasterMk cId="3547557850" sldId="2147483667"/>
            <pc:sldLayoutMk cId="1173303120" sldId="2147483678"/>
          </pc:sldLayoutMkLst>
          <pc:spChg chg="mod">
            <ac:chgData name="Britta Culbertson" userId="a7b7ee09-5b9f-43b5-b146-a85d062dcfdb" providerId="ADAL" clId="{29EED0C7-1E3C-455E-AA1A-FBD071CF95F8}" dt="2023-11-07T17:07:07.894" v="120" actId="207"/>
            <ac:spMkLst>
              <pc:docMk/>
              <pc:sldMasterMk cId="3547557850" sldId="2147483667"/>
              <pc:sldLayoutMk cId="1173303120" sldId="2147483678"/>
              <ac:spMk id="2" creationId="{084EDF85-DA2D-8822-DB27-E25BE50F8432}"/>
            </ac:spMkLst>
          </pc:spChg>
          <pc:spChg chg="add mod">
            <ac:chgData name="Britta Culbertson" userId="a7b7ee09-5b9f-43b5-b146-a85d062dcfdb" providerId="ADAL" clId="{29EED0C7-1E3C-455E-AA1A-FBD071CF95F8}" dt="2023-11-07T17:07:42.059" v="121"/>
            <ac:spMkLst>
              <pc:docMk/>
              <pc:sldMasterMk cId="3547557850" sldId="2147483667"/>
              <pc:sldLayoutMk cId="1173303120" sldId="2147483678"/>
              <ac:spMk id="3" creationId="{BC6F00F1-B4A4-F06B-3165-5B1FE6A2BCCE}"/>
            </ac:spMkLst>
          </pc:spChg>
        </pc:sldLayoutChg>
      </pc:sldMasterChg>
      <pc:sldMasterChg chg="new del mod addSldLayout delSldLayout">
        <pc:chgData name="Britta Culbertson" userId="a7b7ee09-5b9f-43b5-b146-a85d062dcfdb" providerId="ADAL" clId="{29EED0C7-1E3C-455E-AA1A-FBD071CF95F8}" dt="2023-11-07T17:06:48.366" v="118" actId="6938"/>
        <pc:sldMasterMkLst>
          <pc:docMk/>
          <pc:sldMasterMk cId="1970396366" sldId="2147483678"/>
        </pc:sldMasterMkLst>
        <pc:sldLayoutChg chg="new del replId">
          <pc:chgData name="Britta Culbertson" userId="a7b7ee09-5b9f-43b5-b146-a85d062dcfdb" providerId="ADAL" clId="{29EED0C7-1E3C-455E-AA1A-FBD071CF95F8}" dt="2023-11-07T17:06:48.366" v="118" actId="6938"/>
          <pc:sldLayoutMkLst>
            <pc:docMk/>
            <pc:sldMasterMk cId="1970396366" sldId="2147483678"/>
            <pc:sldLayoutMk cId="2887308549" sldId="2147483679"/>
          </pc:sldLayoutMkLst>
        </pc:sldLayoutChg>
        <pc:sldLayoutChg chg="new del replId">
          <pc:chgData name="Britta Culbertson" userId="a7b7ee09-5b9f-43b5-b146-a85d062dcfdb" providerId="ADAL" clId="{29EED0C7-1E3C-455E-AA1A-FBD071CF95F8}" dt="2023-11-07T17:06:48.366" v="118" actId="6938"/>
          <pc:sldLayoutMkLst>
            <pc:docMk/>
            <pc:sldMasterMk cId="1970396366" sldId="2147483678"/>
            <pc:sldLayoutMk cId="49345292" sldId="2147483680"/>
          </pc:sldLayoutMkLst>
        </pc:sldLayoutChg>
        <pc:sldLayoutChg chg="new del replId">
          <pc:chgData name="Britta Culbertson" userId="a7b7ee09-5b9f-43b5-b146-a85d062dcfdb" providerId="ADAL" clId="{29EED0C7-1E3C-455E-AA1A-FBD071CF95F8}" dt="2023-11-07T17:06:48.366" v="118" actId="6938"/>
          <pc:sldLayoutMkLst>
            <pc:docMk/>
            <pc:sldMasterMk cId="1970396366" sldId="2147483678"/>
            <pc:sldLayoutMk cId="739744452" sldId="2147483681"/>
          </pc:sldLayoutMkLst>
        </pc:sldLayoutChg>
        <pc:sldLayoutChg chg="new del replId">
          <pc:chgData name="Britta Culbertson" userId="a7b7ee09-5b9f-43b5-b146-a85d062dcfdb" providerId="ADAL" clId="{29EED0C7-1E3C-455E-AA1A-FBD071CF95F8}" dt="2023-11-07T17:06:48.366" v="118" actId="6938"/>
          <pc:sldLayoutMkLst>
            <pc:docMk/>
            <pc:sldMasterMk cId="1970396366" sldId="2147483678"/>
            <pc:sldLayoutMk cId="332712192" sldId="2147483682"/>
          </pc:sldLayoutMkLst>
        </pc:sldLayoutChg>
        <pc:sldLayoutChg chg="new del replId">
          <pc:chgData name="Britta Culbertson" userId="a7b7ee09-5b9f-43b5-b146-a85d062dcfdb" providerId="ADAL" clId="{29EED0C7-1E3C-455E-AA1A-FBD071CF95F8}" dt="2023-11-07T17:06:48.366" v="118" actId="6938"/>
          <pc:sldLayoutMkLst>
            <pc:docMk/>
            <pc:sldMasterMk cId="1970396366" sldId="2147483678"/>
            <pc:sldLayoutMk cId="862638212" sldId="2147483683"/>
          </pc:sldLayoutMkLst>
        </pc:sldLayoutChg>
        <pc:sldLayoutChg chg="new del replId">
          <pc:chgData name="Britta Culbertson" userId="a7b7ee09-5b9f-43b5-b146-a85d062dcfdb" providerId="ADAL" clId="{29EED0C7-1E3C-455E-AA1A-FBD071CF95F8}" dt="2023-11-07T17:06:48.366" v="118" actId="6938"/>
          <pc:sldLayoutMkLst>
            <pc:docMk/>
            <pc:sldMasterMk cId="1970396366" sldId="2147483678"/>
            <pc:sldLayoutMk cId="4190915487" sldId="2147483684"/>
          </pc:sldLayoutMkLst>
        </pc:sldLayoutChg>
        <pc:sldLayoutChg chg="new del replId">
          <pc:chgData name="Britta Culbertson" userId="a7b7ee09-5b9f-43b5-b146-a85d062dcfdb" providerId="ADAL" clId="{29EED0C7-1E3C-455E-AA1A-FBD071CF95F8}" dt="2023-11-07T17:06:48.366" v="118" actId="6938"/>
          <pc:sldLayoutMkLst>
            <pc:docMk/>
            <pc:sldMasterMk cId="1970396366" sldId="2147483678"/>
            <pc:sldLayoutMk cId="3494493096" sldId="2147483685"/>
          </pc:sldLayoutMkLst>
        </pc:sldLayoutChg>
        <pc:sldLayoutChg chg="new del replId">
          <pc:chgData name="Britta Culbertson" userId="a7b7ee09-5b9f-43b5-b146-a85d062dcfdb" providerId="ADAL" clId="{29EED0C7-1E3C-455E-AA1A-FBD071CF95F8}" dt="2023-11-07T17:06:48.366" v="118" actId="6938"/>
          <pc:sldLayoutMkLst>
            <pc:docMk/>
            <pc:sldMasterMk cId="1970396366" sldId="2147483678"/>
            <pc:sldLayoutMk cId="2136593518" sldId="2147483686"/>
          </pc:sldLayoutMkLst>
        </pc:sldLayoutChg>
        <pc:sldLayoutChg chg="new del replId">
          <pc:chgData name="Britta Culbertson" userId="a7b7ee09-5b9f-43b5-b146-a85d062dcfdb" providerId="ADAL" clId="{29EED0C7-1E3C-455E-AA1A-FBD071CF95F8}" dt="2023-11-07T17:06:48.366" v="118" actId="6938"/>
          <pc:sldLayoutMkLst>
            <pc:docMk/>
            <pc:sldMasterMk cId="1970396366" sldId="2147483678"/>
            <pc:sldLayoutMk cId="4275375158" sldId="2147483687"/>
          </pc:sldLayoutMkLst>
        </pc:sldLayoutChg>
        <pc:sldLayoutChg chg="new del replId">
          <pc:chgData name="Britta Culbertson" userId="a7b7ee09-5b9f-43b5-b146-a85d062dcfdb" providerId="ADAL" clId="{29EED0C7-1E3C-455E-AA1A-FBD071CF95F8}" dt="2023-11-07T17:06:48.366" v="118" actId="6938"/>
          <pc:sldLayoutMkLst>
            <pc:docMk/>
            <pc:sldMasterMk cId="1970396366" sldId="2147483678"/>
            <pc:sldLayoutMk cId="987720802" sldId="2147483688"/>
          </pc:sldLayoutMkLst>
        </pc:sldLayoutChg>
        <pc:sldLayoutChg chg="new del replId">
          <pc:chgData name="Britta Culbertson" userId="a7b7ee09-5b9f-43b5-b146-a85d062dcfdb" providerId="ADAL" clId="{29EED0C7-1E3C-455E-AA1A-FBD071CF95F8}" dt="2023-11-07T17:06:48.366" v="118" actId="6938"/>
          <pc:sldLayoutMkLst>
            <pc:docMk/>
            <pc:sldMasterMk cId="1970396366" sldId="2147483678"/>
            <pc:sldLayoutMk cId="533530772" sldId="2147483689"/>
          </pc:sldLayoutMkLst>
        </pc:sldLayoutChg>
      </pc:sldMasterChg>
    </pc:docChg>
  </pc:docChgLst>
  <pc:docChgLst>
    <pc:chgData name="Laakea Laano" userId="S::llaano@marinesanctuary.org::ca446a4b-9261-4690-ab48-d3d07147934a" providerId="AD" clId="Web-{F165FF30-784C-6873-A93B-DEA011EC4C4A}"/>
    <pc:docChg chg="modSld">
      <pc:chgData name="Laakea Laano" userId="S::llaano@marinesanctuary.org::ca446a4b-9261-4690-ab48-d3d07147934a" providerId="AD" clId="Web-{F165FF30-784C-6873-A93B-DEA011EC4C4A}" dt="2023-11-16T18:10:54.642" v="1"/>
      <pc:docMkLst>
        <pc:docMk/>
      </pc:docMkLst>
      <pc:sldChg chg="addSp delSp">
        <pc:chgData name="Laakea Laano" userId="S::llaano@marinesanctuary.org::ca446a4b-9261-4690-ab48-d3d07147934a" providerId="AD" clId="Web-{F165FF30-784C-6873-A93B-DEA011EC4C4A}" dt="2023-11-16T18:10:54.642" v="1"/>
        <pc:sldMkLst>
          <pc:docMk/>
          <pc:sldMk cId="3485832247" sldId="299"/>
        </pc:sldMkLst>
        <pc:picChg chg="add del">
          <ac:chgData name="Laakea Laano" userId="S::llaano@marinesanctuary.org::ca446a4b-9261-4690-ab48-d3d07147934a" providerId="AD" clId="Web-{F165FF30-784C-6873-A93B-DEA011EC4C4A}" dt="2023-11-16T18:10:54.642" v="1"/>
          <ac:picMkLst>
            <pc:docMk/>
            <pc:sldMk cId="3485832247" sldId="299"/>
            <ac:picMk id="2" creationId="{F60BF961-44CE-F84B-87DE-AB0089CBA623}"/>
          </ac:picMkLst>
        </pc:picChg>
      </pc:sldChg>
    </pc:docChg>
  </pc:docChgLst>
  <pc:docChgLst>
    <pc:chgData name="Laakea Laano" userId="S::llaano@marinesanctuary.org::ca446a4b-9261-4690-ab48-d3d07147934a" providerId="AD" clId="Web-{57818A15-A066-879A-7F7B-2D3D84BAA6FD}"/>
    <pc:docChg chg="modSld">
      <pc:chgData name="Laakea Laano" userId="S::llaano@marinesanctuary.org::ca446a4b-9261-4690-ab48-d3d07147934a" providerId="AD" clId="Web-{57818A15-A066-879A-7F7B-2D3D84BAA6FD}" dt="2023-11-16T18:19:55.798" v="0" actId="1076"/>
      <pc:docMkLst>
        <pc:docMk/>
      </pc:docMkLst>
      <pc:sldChg chg="modSp">
        <pc:chgData name="Laakea Laano" userId="S::llaano@marinesanctuary.org::ca446a4b-9261-4690-ab48-d3d07147934a" providerId="AD" clId="Web-{57818A15-A066-879A-7F7B-2D3D84BAA6FD}" dt="2023-11-16T18:19:55.798" v="0" actId="1076"/>
        <pc:sldMkLst>
          <pc:docMk/>
          <pc:sldMk cId="3485832247" sldId="299"/>
        </pc:sldMkLst>
        <pc:picChg chg="mod">
          <ac:chgData name="Laakea Laano" userId="S::llaano@marinesanctuary.org::ca446a4b-9261-4690-ab48-d3d07147934a" providerId="AD" clId="Web-{57818A15-A066-879A-7F7B-2D3D84BAA6FD}" dt="2023-11-16T18:19:55.798" v="0" actId="1076"/>
          <ac:picMkLst>
            <pc:docMk/>
            <pc:sldMk cId="3485832247" sldId="299"/>
            <ac:picMk id="6" creationId="{0B7F1C40-324C-0B2D-6412-1AC07B80454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9538" y="1143000"/>
            <a:ext cx="40989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154"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154"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154"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154"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154"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154"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154"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154"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15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31"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6301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1143000"/>
            <a:ext cx="40989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607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557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931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6078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1112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3189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1143000"/>
            <a:ext cx="40989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0292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1143000"/>
            <a:ext cx="40989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2878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9538" y="1143000"/>
            <a:ext cx="40989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589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0633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 Kelp" userDrawn="1">
  <p:cSld name="1_Title Slide - Kelp">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2"/>
        <p:cNvGrpSpPr/>
        <p:nvPr/>
      </p:nvGrpSpPr>
      <p:grpSpPr>
        <a:xfrm>
          <a:off x="0" y="0"/>
          <a:ext cx="0" cy="0"/>
          <a:chOff x="0" y="0"/>
          <a:chExt cx="0" cy="0"/>
        </a:xfrm>
      </p:grpSpPr>
      <p:sp>
        <p:nvSpPr>
          <p:cNvPr id="15" name="Google Shape;15;p9"/>
          <p:cNvSpPr txBox="1">
            <a:spLocks noGrp="1"/>
          </p:cNvSpPr>
          <p:nvPr>
            <p:ph type="ctrTitle" hasCustomPrompt="1"/>
          </p:nvPr>
        </p:nvSpPr>
        <p:spPr>
          <a:xfrm>
            <a:off x="2362375" y="701607"/>
            <a:ext cx="5952789" cy="11849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Arial"/>
              <a:buNone/>
              <a:defRPr sz="4050" b="1" i="0">
                <a:solidFill>
                  <a:srgbClr val="1764AD"/>
                </a:solidFill>
                <a:latin typeface="Arial" panose="020B0604020202020204" pitchFamily="34" charset="0"/>
                <a:ea typeface="Lato" panose="020F0502020204030203" pitchFamily="34" charset="0"/>
                <a:cs typeface="Arial" panose="020B0604020202020204"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16" name="Google Shape;16;p9"/>
          <p:cNvSpPr txBox="1">
            <a:spLocks noGrp="1"/>
          </p:cNvSpPr>
          <p:nvPr>
            <p:ph type="subTitle" idx="1"/>
          </p:nvPr>
        </p:nvSpPr>
        <p:spPr>
          <a:xfrm>
            <a:off x="2382618" y="2265613"/>
            <a:ext cx="5932546" cy="840166"/>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9"/>
              </a:spcBef>
              <a:spcAft>
                <a:spcPts val="0"/>
              </a:spcAft>
              <a:buClr>
                <a:schemeClr val="dk1"/>
              </a:buClr>
              <a:buSzPts val="2400"/>
              <a:buNone/>
              <a:defRPr sz="2835" b="0" i="0">
                <a:solidFill>
                  <a:srgbClr val="1764AD"/>
                </a:solidFill>
                <a:latin typeface="Arial" panose="020B0604020202020204" pitchFamily="34" charset="0"/>
                <a:ea typeface="Lato" panose="020F0502020204030203" pitchFamily="34" charset="0"/>
                <a:cs typeface="Arial" panose="020B0604020202020204" pitchFamily="34" charset="0"/>
                <a:sym typeface="Arial"/>
              </a:defRPr>
            </a:lvl1pPr>
            <a:lvl2pPr lvl="1" algn="ctr">
              <a:lnSpc>
                <a:spcPct val="90000"/>
              </a:lnSpc>
              <a:spcBef>
                <a:spcPts val="380"/>
              </a:spcBef>
              <a:spcAft>
                <a:spcPts val="0"/>
              </a:spcAft>
              <a:buClr>
                <a:schemeClr val="dk1"/>
              </a:buClr>
              <a:buSzPts val="2000"/>
              <a:buNone/>
              <a:defRPr sz="1519"/>
            </a:lvl2pPr>
            <a:lvl3pPr lvl="2" algn="ctr">
              <a:lnSpc>
                <a:spcPct val="90000"/>
              </a:lnSpc>
              <a:spcBef>
                <a:spcPts val="380"/>
              </a:spcBef>
              <a:spcAft>
                <a:spcPts val="0"/>
              </a:spcAft>
              <a:buClr>
                <a:schemeClr val="dk1"/>
              </a:buClr>
              <a:buSzPts val="1800"/>
              <a:buNone/>
              <a:defRPr sz="1367"/>
            </a:lvl3pPr>
            <a:lvl4pPr lvl="3" algn="ctr">
              <a:lnSpc>
                <a:spcPct val="90000"/>
              </a:lnSpc>
              <a:spcBef>
                <a:spcPts val="380"/>
              </a:spcBef>
              <a:spcAft>
                <a:spcPts val="0"/>
              </a:spcAft>
              <a:buClr>
                <a:schemeClr val="dk1"/>
              </a:buClr>
              <a:buSzPts val="1600"/>
              <a:buNone/>
              <a:defRPr sz="1215"/>
            </a:lvl4pPr>
            <a:lvl5pPr lvl="4" algn="ctr">
              <a:lnSpc>
                <a:spcPct val="90000"/>
              </a:lnSpc>
              <a:spcBef>
                <a:spcPts val="380"/>
              </a:spcBef>
              <a:spcAft>
                <a:spcPts val="0"/>
              </a:spcAft>
              <a:buClr>
                <a:schemeClr val="dk1"/>
              </a:buClr>
              <a:buSzPts val="1600"/>
              <a:buNone/>
              <a:defRPr sz="1215"/>
            </a:lvl5pPr>
            <a:lvl6pPr lvl="5" algn="ctr">
              <a:lnSpc>
                <a:spcPct val="90000"/>
              </a:lnSpc>
              <a:spcBef>
                <a:spcPts val="380"/>
              </a:spcBef>
              <a:spcAft>
                <a:spcPts val="0"/>
              </a:spcAft>
              <a:buClr>
                <a:schemeClr val="dk1"/>
              </a:buClr>
              <a:buSzPts val="1600"/>
              <a:buNone/>
              <a:defRPr sz="1215"/>
            </a:lvl6pPr>
            <a:lvl7pPr lvl="6" algn="ctr">
              <a:lnSpc>
                <a:spcPct val="90000"/>
              </a:lnSpc>
              <a:spcBef>
                <a:spcPts val="380"/>
              </a:spcBef>
              <a:spcAft>
                <a:spcPts val="0"/>
              </a:spcAft>
              <a:buClr>
                <a:schemeClr val="dk1"/>
              </a:buClr>
              <a:buSzPts val="1600"/>
              <a:buNone/>
              <a:defRPr sz="1215"/>
            </a:lvl7pPr>
            <a:lvl8pPr lvl="7" algn="ctr">
              <a:lnSpc>
                <a:spcPct val="90000"/>
              </a:lnSpc>
              <a:spcBef>
                <a:spcPts val="380"/>
              </a:spcBef>
              <a:spcAft>
                <a:spcPts val="0"/>
              </a:spcAft>
              <a:buClr>
                <a:schemeClr val="dk1"/>
              </a:buClr>
              <a:buSzPts val="1600"/>
              <a:buNone/>
              <a:defRPr sz="1215"/>
            </a:lvl8pPr>
            <a:lvl9pPr lvl="8" algn="ctr">
              <a:lnSpc>
                <a:spcPct val="90000"/>
              </a:lnSpc>
              <a:spcBef>
                <a:spcPts val="380"/>
              </a:spcBef>
              <a:spcAft>
                <a:spcPts val="0"/>
              </a:spcAft>
              <a:buClr>
                <a:schemeClr val="dk1"/>
              </a:buClr>
              <a:buSzPts val="1600"/>
              <a:buNone/>
              <a:defRPr sz="1215"/>
            </a:lvl9pPr>
          </a:lstStyle>
          <a:p>
            <a:endParaRPr/>
          </a:p>
        </p:txBody>
      </p:sp>
      <p:sp>
        <p:nvSpPr>
          <p:cNvPr id="18" name="Google Shape;18;p9"/>
          <p:cNvSpPr/>
          <p:nvPr/>
        </p:nvSpPr>
        <p:spPr>
          <a:xfrm>
            <a:off x="9270911" y="-892520"/>
            <a:ext cx="2497305" cy="9771759"/>
          </a:xfrm>
          <a:prstGeom prst="rect">
            <a:avLst/>
          </a:prstGeom>
          <a:solidFill>
            <a:srgbClr val="ECECEC"/>
          </a:solidFill>
          <a:ln>
            <a:noFill/>
          </a:ln>
        </p:spPr>
        <p:txBody>
          <a:bodyPr spcFirstLastPara="1" wrap="square" lIns="69426" tIns="34703" rIns="69426" bIns="3470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67" b="0" i="0" u="none" strike="noStrike" cap="none">
              <a:solidFill>
                <a:schemeClr val="lt1"/>
              </a:solidFill>
              <a:latin typeface="Calibri"/>
              <a:ea typeface="Calibri"/>
              <a:cs typeface="Calibri"/>
              <a:sym typeface="Calibri"/>
            </a:endParaRPr>
          </a:p>
        </p:txBody>
      </p:sp>
      <p:sp>
        <p:nvSpPr>
          <p:cNvPr id="19" name="Google Shape;19;p9"/>
          <p:cNvSpPr/>
          <p:nvPr/>
        </p:nvSpPr>
        <p:spPr>
          <a:xfrm rot="5400000">
            <a:off x="6309851" y="5029897"/>
            <a:ext cx="3343443" cy="7298783"/>
          </a:xfrm>
          <a:prstGeom prst="rect">
            <a:avLst/>
          </a:prstGeom>
          <a:solidFill>
            <a:srgbClr val="ECECEC"/>
          </a:solidFill>
          <a:ln>
            <a:noFill/>
          </a:ln>
        </p:spPr>
        <p:txBody>
          <a:bodyPr spcFirstLastPara="1" wrap="square" lIns="69426" tIns="34703" rIns="69426" bIns="3470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67" b="0" i="0" u="none" strike="noStrike" cap="none">
              <a:solidFill>
                <a:schemeClr val="lt1"/>
              </a:solidFill>
              <a:latin typeface="Calibri"/>
              <a:ea typeface="Calibri"/>
              <a:cs typeface="Calibri"/>
              <a:sym typeface="Calibri"/>
            </a:endParaRPr>
          </a:p>
        </p:txBody>
      </p:sp>
      <p:sp>
        <p:nvSpPr>
          <p:cNvPr id="4" name="Text Placeholder 3">
            <a:extLst>
              <a:ext uri="{FF2B5EF4-FFF2-40B4-BE49-F238E27FC236}">
                <a16:creationId xmlns:a16="http://schemas.microsoft.com/office/drawing/2014/main" id="{4DC47A84-C564-45E2-BF36-8171EB58FC66}"/>
              </a:ext>
            </a:extLst>
          </p:cNvPr>
          <p:cNvSpPr>
            <a:spLocks noGrp="1"/>
          </p:cNvSpPr>
          <p:nvPr>
            <p:ph type="body" sz="quarter" idx="10" hasCustomPrompt="1"/>
          </p:nvPr>
        </p:nvSpPr>
        <p:spPr>
          <a:xfrm>
            <a:off x="5381074" y="3633057"/>
            <a:ext cx="2934089" cy="548746"/>
          </a:xfrm>
        </p:spPr>
        <p:txBody>
          <a:bodyPr>
            <a:noAutofit/>
          </a:bodyPr>
          <a:lstStyle>
            <a:lvl1pPr marL="51435" indent="0">
              <a:buNone/>
              <a:defRPr sz="2430" b="0">
                <a:solidFill>
                  <a:srgbClr val="1764AD"/>
                </a:solidFill>
                <a:latin typeface="Arial" panose="020B0604020202020204" pitchFamily="34" charset="0"/>
                <a:ea typeface="Lato" panose="020F0502020204030203" pitchFamily="34" charset="0"/>
                <a:cs typeface="Arial" panose="020B0604020202020204" pitchFamily="34" charset="0"/>
              </a:defRPr>
            </a:lvl1pPr>
            <a:lvl2pPr>
              <a:defRPr sz="2835" b="1">
                <a:latin typeface="Economica" panose="02000506040000020004" pitchFamily="50" charset="0"/>
              </a:defRPr>
            </a:lvl2pPr>
            <a:lvl3pPr>
              <a:defRPr sz="2835" b="1">
                <a:latin typeface="Economica" panose="02000506040000020004" pitchFamily="50" charset="0"/>
              </a:defRPr>
            </a:lvl3pPr>
            <a:lvl4pPr>
              <a:defRPr sz="2835" b="1">
                <a:latin typeface="Economica" panose="02000506040000020004" pitchFamily="50" charset="0"/>
              </a:defRPr>
            </a:lvl4pPr>
            <a:lvl5pPr>
              <a:defRPr sz="2835" b="1">
                <a:latin typeface="Economica" panose="02000506040000020004" pitchFamily="50" charset="0"/>
              </a:defRPr>
            </a:lvl5pPr>
          </a:lstStyle>
          <a:p>
            <a:pPr lvl="0"/>
            <a:r>
              <a:rPr lang="en-US"/>
              <a:t>Click to add date</a:t>
            </a:r>
          </a:p>
        </p:txBody>
      </p:sp>
    </p:spTree>
    <p:extLst>
      <p:ext uri="{BB962C8B-B14F-4D97-AF65-F5344CB8AC3E}">
        <p14:creationId xmlns:p14="http://schemas.microsoft.com/office/powerpoint/2010/main" val="32584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Divider" preserve="1" userDrawn="1">
  <p:cSld name="1_Section Divi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44"/>
        <p:cNvGrpSpPr/>
        <p:nvPr/>
      </p:nvGrpSpPr>
      <p:grpSpPr>
        <a:xfrm>
          <a:off x="0" y="0"/>
          <a:ext cx="0" cy="0"/>
          <a:chOff x="0" y="0"/>
          <a:chExt cx="0" cy="0"/>
        </a:xfrm>
      </p:grpSpPr>
      <p:cxnSp>
        <p:nvCxnSpPr>
          <p:cNvPr id="51" name="Google Shape;51;p11"/>
          <p:cNvCxnSpPr/>
          <p:nvPr/>
        </p:nvCxnSpPr>
        <p:spPr>
          <a:xfrm>
            <a:off x="3456935" y="7277259"/>
            <a:ext cx="944456" cy="0"/>
          </a:xfrm>
          <a:prstGeom prst="straightConnector1">
            <a:avLst/>
          </a:prstGeom>
          <a:noFill/>
          <a:ln w="50800" cap="rnd" cmpd="sng">
            <a:solidFill>
              <a:schemeClr val="accent2"/>
            </a:solidFill>
            <a:prstDash val="solid"/>
            <a:miter lim="800000"/>
            <a:headEnd type="none" w="sm" len="sm"/>
            <a:tailEnd type="none" w="sm" len="sm"/>
          </a:ln>
        </p:spPr>
      </p:cxnSp>
      <p:sp>
        <p:nvSpPr>
          <p:cNvPr id="11" name="Google Shape;32;p12">
            <a:extLst>
              <a:ext uri="{FF2B5EF4-FFF2-40B4-BE49-F238E27FC236}">
                <a16:creationId xmlns:a16="http://schemas.microsoft.com/office/drawing/2014/main" id="{1E7AC332-FD53-4845-8009-884C036870F0}"/>
              </a:ext>
            </a:extLst>
          </p:cNvPr>
          <p:cNvSpPr txBox="1">
            <a:spLocks noGrp="1"/>
          </p:cNvSpPr>
          <p:nvPr>
            <p:ph type="title"/>
          </p:nvPr>
        </p:nvSpPr>
        <p:spPr>
          <a:xfrm>
            <a:off x="3023607" y="2262716"/>
            <a:ext cx="6017851" cy="8907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000"/>
              <a:buFont typeface="Arial"/>
              <a:buNone/>
              <a:defRPr>
                <a:solidFill>
                  <a:srgbClr val="FFFFFF"/>
                </a:solidFill>
                <a:latin typeface="Arial" panose="020B0604020202020204" pitchFamily="34" charset="0"/>
                <a:ea typeface="Lato" panose="020F0502020204030203"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33;p12">
            <a:extLst>
              <a:ext uri="{FF2B5EF4-FFF2-40B4-BE49-F238E27FC236}">
                <a16:creationId xmlns:a16="http://schemas.microsoft.com/office/drawing/2014/main" id="{C2C8B1A0-481C-43DA-A03B-B412BF6F0256}"/>
              </a:ext>
            </a:extLst>
          </p:cNvPr>
          <p:cNvSpPr txBox="1">
            <a:spLocks noGrp="1"/>
          </p:cNvSpPr>
          <p:nvPr>
            <p:ph type="body" idx="1"/>
          </p:nvPr>
        </p:nvSpPr>
        <p:spPr>
          <a:xfrm>
            <a:off x="3052658" y="3344971"/>
            <a:ext cx="5953000" cy="3022005"/>
          </a:xfrm>
          <a:prstGeom prst="rect">
            <a:avLst/>
          </a:prstGeom>
          <a:noFill/>
          <a:ln>
            <a:noFill/>
          </a:ln>
        </p:spPr>
        <p:txBody>
          <a:bodyPr spcFirstLastPara="1" wrap="square" lIns="91425" tIns="45700" rIns="91425" bIns="45700" anchor="t" anchorCtr="0">
            <a:normAutofit/>
          </a:bodyPr>
          <a:lstStyle>
            <a:lvl1pPr marL="38574" lvl="0" indent="0" algn="l">
              <a:lnSpc>
                <a:spcPct val="90000"/>
              </a:lnSpc>
              <a:spcBef>
                <a:spcPts val="759"/>
              </a:spcBef>
              <a:spcAft>
                <a:spcPts val="0"/>
              </a:spcAft>
              <a:buClr>
                <a:schemeClr val="dk1"/>
              </a:buClr>
              <a:buSzPts val="2800"/>
              <a:buNone/>
              <a:defRPr>
                <a:solidFill>
                  <a:srgbClr val="FFFFFF"/>
                </a:solidFill>
                <a:latin typeface="Arial" panose="020B0604020202020204" pitchFamily="34" charset="0"/>
                <a:ea typeface="Lato" panose="020F0502020204030203" pitchFamily="34" charset="0"/>
                <a:cs typeface="Arial" panose="020B0604020202020204" pitchFamily="34" charset="0"/>
                <a:sym typeface="Arial"/>
              </a:defRPr>
            </a:lvl1pPr>
            <a:lvl2pPr marL="694338" lvl="1" indent="-289308" algn="l">
              <a:lnSpc>
                <a:spcPct val="90000"/>
              </a:lnSpc>
              <a:spcBef>
                <a:spcPts val="380"/>
              </a:spcBef>
              <a:spcAft>
                <a:spcPts val="0"/>
              </a:spcAft>
              <a:buClr>
                <a:schemeClr val="dk1"/>
              </a:buClr>
              <a:buSzPts val="2400"/>
              <a:buChar char="•"/>
              <a:defRPr>
                <a:solidFill>
                  <a:schemeClr val="dk1"/>
                </a:solidFill>
                <a:latin typeface="Arial"/>
                <a:ea typeface="Arial"/>
                <a:cs typeface="Arial"/>
                <a:sym typeface="Arial"/>
              </a:defRPr>
            </a:lvl2pPr>
            <a:lvl3pPr marL="1041507" lvl="2" indent="-270021" algn="l">
              <a:lnSpc>
                <a:spcPct val="90000"/>
              </a:lnSpc>
              <a:spcBef>
                <a:spcPts val="380"/>
              </a:spcBef>
              <a:spcAft>
                <a:spcPts val="0"/>
              </a:spcAft>
              <a:buClr>
                <a:schemeClr val="dk1"/>
              </a:buClr>
              <a:buSzPts val="2000"/>
              <a:buChar char="•"/>
              <a:defRPr>
                <a:solidFill>
                  <a:schemeClr val="dk1"/>
                </a:solidFill>
                <a:latin typeface="Arial"/>
                <a:ea typeface="Arial"/>
                <a:cs typeface="Arial"/>
                <a:sym typeface="Arial"/>
              </a:defRPr>
            </a:lvl3pPr>
            <a:lvl4pPr marL="1388676" lvl="3" indent="-260377" algn="l">
              <a:lnSpc>
                <a:spcPct val="90000"/>
              </a:lnSpc>
              <a:spcBef>
                <a:spcPts val="380"/>
              </a:spcBef>
              <a:spcAft>
                <a:spcPts val="0"/>
              </a:spcAft>
              <a:buClr>
                <a:schemeClr val="dk1"/>
              </a:buClr>
              <a:buSzPts val="1800"/>
              <a:buChar char="•"/>
              <a:defRPr>
                <a:solidFill>
                  <a:schemeClr val="dk1"/>
                </a:solidFill>
                <a:latin typeface="Arial"/>
                <a:ea typeface="Arial"/>
                <a:cs typeface="Arial"/>
                <a:sym typeface="Arial"/>
              </a:defRPr>
            </a:lvl4pPr>
            <a:lvl5pPr marL="1735845" lvl="4" indent="-260377" algn="l">
              <a:lnSpc>
                <a:spcPct val="90000"/>
              </a:lnSpc>
              <a:spcBef>
                <a:spcPts val="380"/>
              </a:spcBef>
              <a:spcAft>
                <a:spcPts val="0"/>
              </a:spcAft>
              <a:buClr>
                <a:schemeClr val="dk1"/>
              </a:buClr>
              <a:buSzPts val="1800"/>
              <a:buChar char="•"/>
              <a:defRPr>
                <a:solidFill>
                  <a:schemeClr val="dk1"/>
                </a:solidFill>
                <a:latin typeface="Arial"/>
                <a:ea typeface="Arial"/>
                <a:cs typeface="Arial"/>
                <a:sym typeface="Arial"/>
              </a:defRPr>
            </a:lvl5pPr>
            <a:lvl6pPr marL="2083013" lvl="5" indent="-260377" algn="l">
              <a:lnSpc>
                <a:spcPct val="90000"/>
              </a:lnSpc>
              <a:spcBef>
                <a:spcPts val="380"/>
              </a:spcBef>
              <a:spcAft>
                <a:spcPts val="0"/>
              </a:spcAft>
              <a:buClr>
                <a:schemeClr val="dk1"/>
              </a:buClr>
              <a:buSzPts val="1800"/>
              <a:buChar char="•"/>
              <a:defRPr/>
            </a:lvl6pPr>
            <a:lvl7pPr marL="2430182" lvl="6" indent="-260377" algn="l">
              <a:lnSpc>
                <a:spcPct val="90000"/>
              </a:lnSpc>
              <a:spcBef>
                <a:spcPts val="380"/>
              </a:spcBef>
              <a:spcAft>
                <a:spcPts val="0"/>
              </a:spcAft>
              <a:buClr>
                <a:schemeClr val="dk1"/>
              </a:buClr>
              <a:buSzPts val="1800"/>
              <a:buChar char="•"/>
              <a:defRPr/>
            </a:lvl7pPr>
            <a:lvl8pPr marL="2777352" lvl="7" indent="-260377" algn="l">
              <a:lnSpc>
                <a:spcPct val="90000"/>
              </a:lnSpc>
              <a:spcBef>
                <a:spcPts val="380"/>
              </a:spcBef>
              <a:spcAft>
                <a:spcPts val="0"/>
              </a:spcAft>
              <a:buClr>
                <a:schemeClr val="dk1"/>
              </a:buClr>
              <a:buSzPts val="1800"/>
              <a:buChar char="•"/>
              <a:defRPr/>
            </a:lvl8pPr>
            <a:lvl9pPr marL="3124520" lvl="8" indent="-260377" algn="l">
              <a:lnSpc>
                <a:spcPct val="90000"/>
              </a:lnSpc>
              <a:spcBef>
                <a:spcPts val="380"/>
              </a:spcBef>
              <a:spcAft>
                <a:spcPts val="0"/>
              </a:spcAft>
              <a:buClr>
                <a:schemeClr val="dk1"/>
              </a:buClr>
              <a:buSzPts val="1800"/>
              <a:buChar char="•"/>
              <a:defRPr/>
            </a:lvl9pPr>
          </a:lstStyle>
          <a:p>
            <a:endParaRPr/>
          </a:p>
        </p:txBody>
      </p:sp>
      <p:sp>
        <p:nvSpPr>
          <p:cNvPr id="4" name="Google Shape;35;p12">
            <a:extLst>
              <a:ext uri="{FF2B5EF4-FFF2-40B4-BE49-F238E27FC236}">
                <a16:creationId xmlns:a16="http://schemas.microsoft.com/office/drawing/2014/main" id="{FBEDF44E-A984-FA81-346E-B100BDF418AD}"/>
              </a:ext>
            </a:extLst>
          </p:cNvPr>
          <p:cNvSpPr txBox="1">
            <a:spLocks noGrp="1"/>
          </p:cNvSpPr>
          <p:nvPr>
            <p:ph type="sldNum" idx="12"/>
          </p:nvPr>
        </p:nvSpPr>
        <p:spPr>
          <a:xfrm>
            <a:off x="8598985" y="6475680"/>
            <a:ext cx="448220" cy="37121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215"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80407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 Kelp" preserve="1" userDrawn="1">
  <p:cSld name="2_Title Slide - Kelp">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12"/>
        <p:cNvGrpSpPr/>
        <p:nvPr/>
      </p:nvGrpSpPr>
      <p:grpSpPr>
        <a:xfrm>
          <a:off x="0" y="0"/>
          <a:ext cx="0" cy="0"/>
          <a:chOff x="0" y="0"/>
          <a:chExt cx="0" cy="0"/>
        </a:xfrm>
      </p:grpSpPr>
      <p:sp>
        <p:nvSpPr>
          <p:cNvPr id="18" name="Google Shape;18;p9"/>
          <p:cNvSpPr/>
          <p:nvPr/>
        </p:nvSpPr>
        <p:spPr>
          <a:xfrm>
            <a:off x="9270911" y="-892520"/>
            <a:ext cx="2497305" cy="9771759"/>
          </a:xfrm>
          <a:prstGeom prst="rect">
            <a:avLst/>
          </a:prstGeom>
          <a:solidFill>
            <a:srgbClr val="ECECEC"/>
          </a:solidFill>
          <a:ln>
            <a:noFill/>
          </a:ln>
        </p:spPr>
        <p:txBody>
          <a:bodyPr spcFirstLastPara="1" wrap="square" lIns="69426" tIns="34703" rIns="69426" bIns="3470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67" b="0" i="0" u="none" strike="noStrike" cap="none">
              <a:solidFill>
                <a:schemeClr val="lt1"/>
              </a:solidFill>
              <a:latin typeface="Calibri"/>
              <a:ea typeface="Calibri"/>
              <a:cs typeface="Calibri"/>
              <a:sym typeface="Calibri"/>
            </a:endParaRPr>
          </a:p>
        </p:txBody>
      </p:sp>
      <p:sp>
        <p:nvSpPr>
          <p:cNvPr id="19" name="Google Shape;19;p9"/>
          <p:cNvSpPr/>
          <p:nvPr/>
        </p:nvSpPr>
        <p:spPr>
          <a:xfrm rot="5400000">
            <a:off x="6309851" y="5029897"/>
            <a:ext cx="3343443" cy="7298783"/>
          </a:xfrm>
          <a:prstGeom prst="rect">
            <a:avLst/>
          </a:prstGeom>
          <a:solidFill>
            <a:srgbClr val="ECECEC"/>
          </a:solidFill>
          <a:ln>
            <a:noFill/>
          </a:ln>
        </p:spPr>
        <p:txBody>
          <a:bodyPr spcFirstLastPara="1" wrap="square" lIns="69426" tIns="34703" rIns="69426" bIns="3470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67" b="0" i="0" u="none" strike="noStrike" cap="none">
              <a:solidFill>
                <a:schemeClr val="lt1"/>
              </a:solidFill>
              <a:latin typeface="Calibri"/>
              <a:ea typeface="Calibri"/>
              <a:cs typeface="Calibri"/>
              <a:sym typeface="Calibri"/>
            </a:endParaRPr>
          </a:p>
        </p:txBody>
      </p:sp>
      <p:sp>
        <p:nvSpPr>
          <p:cNvPr id="3" name="Google Shape;15;p9">
            <a:extLst>
              <a:ext uri="{FF2B5EF4-FFF2-40B4-BE49-F238E27FC236}">
                <a16:creationId xmlns:a16="http://schemas.microsoft.com/office/drawing/2014/main" id="{AAC9306C-57BD-366F-0B94-18110952B483}"/>
              </a:ext>
            </a:extLst>
          </p:cNvPr>
          <p:cNvSpPr txBox="1">
            <a:spLocks noGrp="1"/>
          </p:cNvSpPr>
          <p:nvPr>
            <p:ph type="ctrTitle" hasCustomPrompt="1"/>
          </p:nvPr>
        </p:nvSpPr>
        <p:spPr>
          <a:xfrm>
            <a:off x="512183" y="444741"/>
            <a:ext cx="5613870" cy="118494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Arial"/>
              <a:buNone/>
              <a:defRPr sz="4050" b="1" i="0">
                <a:solidFill>
                  <a:srgbClr val="1764AD"/>
                </a:solidFill>
                <a:latin typeface="Arial" panose="020B0604020202020204" pitchFamily="34" charset="0"/>
                <a:ea typeface="Lato" panose="020F0502020204030203" pitchFamily="34" charset="0"/>
                <a:cs typeface="Arial" panose="020B0604020202020204"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add title</a:t>
            </a:r>
            <a:endParaRPr/>
          </a:p>
        </p:txBody>
      </p:sp>
      <p:sp>
        <p:nvSpPr>
          <p:cNvPr id="5" name="Google Shape;16;p9">
            <a:extLst>
              <a:ext uri="{FF2B5EF4-FFF2-40B4-BE49-F238E27FC236}">
                <a16:creationId xmlns:a16="http://schemas.microsoft.com/office/drawing/2014/main" id="{34E7ABCF-AF4C-A194-E3E2-8CD87400F9D9}"/>
              </a:ext>
            </a:extLst>
          </p:cNvPr>
          <p:cNvSpPr txBox="1">
            <a:spLocks noGrp="1"/>
          </p:cNvSpPr>
          <p:nvPr>
            <p:ph type="subTitle" idx="1"/>
          </p:nvPr>
        </p:nvSpPr>
        <p:spPr>
          <a:xfrm>
            <a:off x="419612" y="4334759"/>
            <a:ext cx="5706440" cy="840166"/>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9"/>
              </a:spcBef>
              <a:spcAft>
                <a:spcPts val="0"/>
              </a:spcAft>
              <a:buClr>
                <a:schemeClr val="dk1"/>
              </a:buClr>
              <a:buSzPts val="2400"/>
              <a:buNone/>
              <a:defRPr sz="2835" b="0" i="0">
                <a:solidFill>
                  <a:srgbClr val="1764AD"/>
                </a:solidFill>
                <a:latin typeface="Arial" panose="020B0604020202020204" pitchFamily="34" charset="0"/>
                <a:ea typeface="Lato" panose="020F0502020204030203" pitchFamily="34" charset="0"/>
                <a:cs typeface="Arial" panose="020B0604020202020204" pitchFamily="34" charset="0"/>
                <a:sym typeface="Arial"/>
              </a:defRPr>
            </a:lvl1pPr>
            <a:lvl2pPr lvl="1" algn="ctr">
              <a:lnSpc>
                <a:spcPct val="90000"/>
              </a:lnSpc>
              <a:spcBef>
                <a:spcPts val="380"/>
              </a:spcBef>
              <a:spcAft>
                <a:spcPts val="0"/>
              </a:spcAft>
              <a:buClr>
                <a:schemeClr val="dk1"/>
              </a:buClr>
              <a:buSzPts val="2000"/>
              <a:buNone/>
              <a:defRPr sz="1519"/>
            </a:lvl2pPr>
            <a:lvl3pPr lvl="2" algn="ctr">
              <a:lnSpc>
                <a:spcPct val="90000"/>
              </a:lnSpc>
              <a:spcBef>
                <a:spcPts val="380"/>
              </a:spcBef>
              <a:spcAft>
                <a:spcPts val="0"/>
              </a:spcAft>
              <a:buClr>
                <a:schemeClr val="dk1"/>
              </a:buClr>
              <a:buSzPts val="1800"/>
              <a:buNone/>
              <a:defRPr sz="1367"/>
            </a:lvl3pPr>
            <a:lvl4pPr lvl="3" algn="ctr">
              <a:lnSpc>
                <a:spcPct val="90000"/>
              </a:lnSpc>
              <a:spcBef>
                <a:spcPts val="380"/>
              </a:spcBef>
              <a:spcAft>
                <a:spcPts val="0"/>
              </a:spcAft>
              <a:buClr>
                <a:schemeClr val="dk1"/>
              </a:buClr>
              <a:buSzPts val="1600"/>
              <a:buNone/>
              <a:defRPr sz="1215"/>
            </a:lvl4pPr>
            <a:lvl5pPr lvl="4" algn="ctr">
              <a:lnSpc>
                <a:spcPct val="90000"/>
              </a:lnSpc>
              <a:spcBef>
                <a:spcPts val="380"/>
              </a:spcBef>
              <a:spcAft>
                <a:spcPts val="0"/>
              </a:spcAft>
              <a:buClr>
                <a:schemeClr val="dk1"/>
              </a:buClr>
              <a:buSzPts val="1600"/>
              <a:buNone/>
              <a:defRPr sz="1215"/>
            </a:lvl5pPr>
            <a:lvl6pPr lvl="5" algn="ctr">
              <a:lnSpc>
                <a:spcPct val="90000"/>
              </a:lnSpc>
              <a:spcBef>
                <a:spcPts val="380"/>
              </a:spcBef>
              <a:spcAft>
                <a:spcPts val="0"/>
              </a:spcAft>
              <a:buClr>
                <a:schemeClr val="dk1"/>
              </a:buClr>
              <a:buSzPts val="1600"/>
              <a:buNone/>
              <a:defRPr sz="1215"/>
            </a:lvl6pPr>
            <a:lvl7pPr lvl="6" algn="ctr">
              <a:lnSpc>
                <a:spcPct val="90000"/>
              </a:lnSpc>
              <a:spcBef>
                <a:spcPts val="380"/>
              </a:spcBef>
              <a:spcAft>
                <a:spcPts val="0"/>
              </a:spcAft>
              <a:buClr>
                <a:schemeClr val="dk1"/>
              </a:buClr>
              <a:buSzPts val="1600"/>
              <a:buNone/>
              <a:defRPr sz="1215"/>
            </a:lvl7pPr>
            <a:lvl8pPr lvl="7" algn="ctr">
              <a:lnSpc>
                <a:spcPct val="90000"/>
              </a:lnSpc>
              <a:spcBef>
                <a:spcPts val="380"/>
              </a:spcBef>
              <a:spcAft>
                <a:spcPts val="0"/>
              </a:spcAft>
              <a:buClr>
                <a:schemeClr val="dk1"/>
              </a:buClr>
              <a:buSzPts val="1600"/>
              <a:buNone/>
              <a:defRPr sz="1215"/>
            </a:lvl8pPr>
            <a:lvl9pPr lvl="8" algn="ctr">
              <a:lnSpc>
                <a:spcPct val="90000"/>
              </a:lnSpc>
              <a:spcBef>
                <a:spcPts val="380"/>
              </a:spcBef>
              <a:spcAft>
                <a:spcPts val="0"/>
              </a:spcAft>
              <a:buClr>
                <a:schemeClr val="dk1"/>
              </a:buClr>
              <a:buSzPts val="1600"/>
              <a:buNone/>
              <a:defRPr sz="1215"/>
            </a:lvl9pPr>
          </a:lstStyle>
          <a:p>
            <a:endParaRPr/>
          </a:p>
        </p:txBody>
      </p:sp>
      <p:sp>
        <p:nvSpPr>
          <p:cNvPr id="6" name="Text Placeholder 3">
            <a:extLst>
              <a:ext uri="{FF2B5EF4-FFF2-40B4-BE49-F238E27FC236}">
                <a16:creationId xmlns:a16="http://schemas.microsoft.com/office/drawing/2014/main" id="{2E471DC5-5231-5D8F-AEB6-4CDCE63B3B10}"/>
              </a:ext>
            </a:extLst>
          </p:cNvPr>
          <p:cNvSpPr>
            <a:spLocks noGrp="1"/>
          </p:cNvSpPr>
          <p:nvPr>
            <p:ph type="body" sz="quarter" idx="10" hasCustomPrompt="1"/>
          </p:nvPr>
        </p:nvSpPr>
        <p:spPr>
          <a:xfrm>
            <a:off x="6126052" y="5816872"/>
            <a:ext cx="2772298" cy="548746"/>
          </a:xfrm>
        </p:spPr>
        <p:txBody>
          <a:bodyPr>
            <a:noAutofit/>
          </a:bodyPr>
          <a:lstStyle>
            <a:lvl1pPr marL="51435" indent="0">
              <a:buNone/>
              <a:defRPr sz="2025" b="0">
                <a:solidFill>
                  <a:srgbClr val="1764AD"/>
                </a:solidFill>
                <a:latin typeface="Arial" panose="020B0604020202020204" pitchFamily="34" charset="0"/>
                <a:ea typeface="Lato" panose="020F0502020204030203" pitchFamily="34" charset="0"/>
                <a:cs typeface="Arial" panose="020B0604020202020204" pitchFamily="34" charset="0"/>
              </a:defRPr>
            </a:lvl1pPr>
            <a:lvl2pPr>
              <a:defRPr sz="2835" b="1">
                <a:latin typeface="Economica" panose="02000506040000020004" pitchFamily="50" charset="0"/>
              </a:defRPr>
            </a:lvl2pPr>
            <a:lvl3pPr>
              <a:defRPr sz="2835" b="1">
                <a:latin typeface="Economica" panose="02000506040000020004" pitchFamily="50" charset="0"/>
              </a:defRPr>
            </a:lvl3pPr>
            <a:lvl4pPr>
              <a:defRPr sz="2835" b="1">
                <a:latin typeface="Economica" panose="02000506040000020004" pitchFamily="50" charset="0"/>
              </a:defRPr>
            </a:lvl4pPr>
            <a:lvl5pPr>
              <a:defRPr sz="2835" b="1">
                <a:latin typeface="Economica" panose="02000506040000020004" pitchFamily="50" charset="0"/>
              </a:defRPr>
            </a:lvl5pPr>
          </a:lstStyle>
          <a:p>
            <a:pPr lvl="0"/>
            <a:r>
              <a:rPr lang="en-US"/>
              <a:t>Click to add date</a:t>
            </a:r>
          </a:p>
        </p:txBody>
      </p:sp>
    </p:spTree>
    <p:extLst>
      <p:ext uri="{BB962C8B-B14F-4D97-AF65-F5344CB8AC3E}">
        <p14:creationId xmlns:p14="http://schemas.microsoft.com/office/powerpoint/2010/main" val="4164410030"/>
      </p:ext>
    </p:extLst>
  </p:cSld>
  <p:clrMapOvr>
    <a:masterClrMapping/>
  </p:clrMapOvr>
  <p:extLst>
    <p:ext uri="{DCECCB84-F9BA-43D5-87BE-67443E8EF086}">
      <p15:sldGuideLst xmlns:p15="http://schemas.microsoft.com/office/powerpoint/2012/main">
        <p15:guide id="1" orient="horz" pos="2196" userDrawn="1">
          <p15:clr>
            <a:srgbClr val="FBAE40"/>
          </p15:clr>
        </p15:guide>
        <p15:guide id="2" pos="29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FEB466E-1AE5-1A03-9F7F-E3819F148837}"/>
              </a:ext>
            </a:extLst>
          </p:cNvPr>
          <p:cNvSpPr>
            <a:spLocks noGrp="1"/>
          </p:cNvSpPr>
          <p:nvPr>
            <p:ph type="body" sz="quarter" idx="10"/>
          </p:nvPr>
        </p:nvSpPr>
        <p:spPr>
          <a:xfrm>
            <a:off x="392193" y="1622028"/>
            <a:ext cx="8504456" cy="4995201"/>
          </a:xfrm>
        </p:spPr>
        <p:txBody>
          <a:bodyPr/>
          <a:lstStyle>
            <a:lvl1pPr>
              <a:defRPr>
                <a:solidFill>
                  <a:srgbClr val="1764AD"/>
                </a:solidFill>
                <a:latin typeface="Arial" panose="020B0604020202020204" pitchFamily="34" charset="0"/>
                <a:ea typeface="Lato" panose="020F0502020204030203" pitchFamily="34" charset="0"/>
                <a:cs typeface="Arial" panose="020B0604020202020204" pitchFamily="34" charset="0"/>
              </a:defRPr>
            </a:lvl1pPr>
            <a:lvl2pPr>
              <a:defRPr>
                <a:solidFill>
                  <a:srgbClr val="1764AD"/>
                </a:solidFill>
                <a:latin typeface="Arial" panose="020B0604020202020204" pitchFamily="34" charset="0"/>
                <a:ea typeface="Lato" panose="020F0502020204030203" pitchFamily="34" charset="0"/>
                <a:cs typeface="Arial" panose="020B0604020202020204" pitchFamily="34" charset="0"/>
              </a:defRPr>
            </a:lvl2pPr>
            <a:lvl3pPr>
              <a:defRPr>
                <a:solidFill>
                  <a:srgbClr val="1764AD"/>
                </a:solidFill>
                <a:latin typeface="Arial" panose="020B0604020202020204" pitchFamily="34" charset="0"/>
                <a:ea typeface="Lato" panose="020F0502020204030203" pitchFamily="34" charset="0"/>
                <a:cs typeface="Arial" panose="020B0604020202020204" pitchFamily="34" charset="0"/>
              </a:defRPr>
            </a:lvl3pPr>
            <a:lvl4pPr>
              <a:defRPr>
                <a:solidFill>
                  <a:srgbClr val="1764AD"/>
                </a:solidFill>
                <a:latin typeface="Arial" panose="020B0604020202020204" pitchFamily="34" charset="0"/>
                <a:ea typeface="Lato" panose="020F0502020204030203" pitchFamily="34" charset="0"/>
                <a:cs typeface="Arial" panose="020B0604020202020204" pitchFamily="34" charset="0"/>
              </a:defRPr>
            </a:lvl4pPr>
            <a:lvl5pPr>
              <a:defRPr>
                <a:solidFill>
                  <a:srgbClr val="1764AD"/>
                </a:solidFill>
                <a:latin typeface="Arial" panose="020B0604020202020204" pitchFamily="34" charset="0"/>
                <a:ea typeface="Lato" panose="020F0502020204030203"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Google Shape;35;p12">
            <a:extLst>
              <a:ext uri="{FF2B5EF4-FFF2-40B4-BE49-F238E27FC236}">
                <a16:creationId xmlns:a16="http://schemas.microsoft.com/office/drawing/2014/main" id="{CAC6EF74-4D7C-61C4-5AA3-416A98156990}"/>
              </a:ext>
            </a:extLst>
          </p:cNvPr>
          <p:cNvSpPr txBox="1">
            <a:spLocks noGrp="1"/>
          </p:cNvSpPr>
          <p:nvPr>
            <p:ph type="sldNum" idx="12"/>
          </p:nvPr>
        </p:nvSpPr>
        <p:spPr>
          <a:xfrm>
            <a:off x="8713351" y="6463528"/>
            <a:ext cx="370190" cy="37121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215" b="1" i="0" u="none" strike="noStrike" cap="none">
                <a:solidFill>
                  <a:srgbClr val="1764AD"/>
                </a:solidFill>
                <a:latin typeface="Lato" panose="020F0502020204030203" pitchFamily="34" charset="0"/>
                <a:ea typeface="Lato" panose="020F0502020204030203" pitchFamily="34" charset="0"/>
                <a:cs typeface="Lato" panose="020F0502020204030203" pitchFamily="34" charset="0"/>
                <a:sym typeface="Arial"/>
              </a:defRPr>
            </a:lvl1pPr>
            <a:lvl2pPr marL="0" marR="0" lvl="1"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6" name="Title 5">
            <a:extLst>
              <a:ext uri="{FF2B5EF4-FFF2-40B4-BE49-F238E27FC236}">
                <a16:creationId xmlns:a16="http://schemas.microsoft.com/office/drawing/2014/main" id="{81F7C4BC-CE1B-0611-FE51-0984597B3AB2}"/>
              </a:ext>
            </a:extLst>
          </p:cNvPr>
          <p:cNvSpPr>
            <a:spLocks noGrp="1"/>
          </p:cNvSpPr>
          <p:nvPr>
            <p:ph type="title"/>
          </p:nvPr>
        </p:nvSpPr>
        <p:spPr/>
        <p:txBody>
          <a:bodyPr/>
          <a:lstStyle>
            <a:lvl1pPr>
              <a:defRPr>
                <a:solidFill>
                  <a:srgbClr val="1764A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26073774"/>
      </p:ext>
    </p:extLst>
  </p:cSld>
  <p:clrMapOvr>
    <a:masterClrMapping/>
  </p:clrMapOvr>
  <p:extLst>
    <p:ext uri="{DCECCB84-F9BA-43D5-87BE-67443E8EF086}">
      <p15:sldGuideLst xmlns:p15="http://schemas.microsoft.com/office/powerpoint/2012/main">
        <p15:guide id="1" orient="horz" pos="2196" userDrawn="1">
          <p15:clr>
            <a:srgbClr val="FBAE40"/>
          </p15:clr>
        </p15:guide>
        <p15:guide id="2" pos="29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Slid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C5D8-34D4-04D3-2B09-8A18A20A0DCF}"/>
              </a:ext>
            </a:extLst>
          </p:cNvPr>
          <p:cNvSpPr>
            <a:spLocks noGrp="1"/>
          </p:cNvSpPr>
          <p:nvPr>
            <p:ph type="title"/>
          </p:nvPr>
        </p:nvSpPr>
        <p:spPr>
          <a:xfrm>
            <a:off x="391434" y="551981"/>
            <a:ext cx="8505215" cy="918541"/>
          </a:xfrm>
        </p:spPr>
        <p:txBody>
          <a:bodyPr/>
          <a:lstStyle>
            <a:lvl1pPr>
              <a:defRPr>
                <a:solidFill>
                  <a:srgbClr val="1764AD"/>
                </a:solidFill>
                <a:latin typeface="Arial" panose="020B0604020202020204" pitchFamily="34" charset="0"/>
                <a:ea typeface="Lato" panose="020F0502020204030203"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9FEB466E-1AE5-1A03-9F7F-E3819F148837}"/>
              </a:ext>
            </a:extLst>
          </p:cNvPr>
          <p:cNvSpPr>
            <a:spLocks noGrp="1"/>
          </p:cNvSpPr>
          <p:nvPr>
            <p:ph type="body" sz="quarter" idx="10"/>
          </p:nvPr>
        </p:nvSpPr>
        <p:spPr>
          <a:xfrm>
            <a:off x="392193" y="1622029"/>
            <a:ext cx="4018125" cy="4175545"/>
          </a:xfrm>
        </p:spPr>
        <p:txBody>
          <a:bodyPr/>
          <a:lstStyle>
            <a:lvl1pPr>
              <a:defRPr>
                <a:solidFill>
                  <a:srgbClr val="1764AD"/>
                </a:solidFill>
                <a:latin typeface="Arial" panose="020B0604020202020204" pitchFamily="34" charset="0"/>
                <a:ea typeface="Lato" panose="020F0502020204030203" pitchFamily="34" charset="0"/>
                <a:cs typeface="Arial" panose="020B0604020202020204" pitchFamily="34" charset="0"/>
              </a:defRPr>
            </a:lvl1pPr>
            <a:lvl2pPr>
              <a:defRPr>
                <a:solidFill>
                  <a:srgbClr val="1764AD"/>
                </a:solidFill>
                <a:latin typeface="Arial" panose="020B0604020202020204" pitchFamily="34" charset="0"/>
                <a:ea typeface="Lato" panose="020F0502020204030203" pitchFamily="34" charset="0"/>
                <a:cs typeface="Arial" panose="020B0604020202020204" pitchFamily="34" charset="0"/>
              </a:defRPr>
            </a:lvl2pPr>
            <a:lvl3pPr>
              <a:defRPr>
                <a:solidFill>
                  <a:srgbClr val="1764AD"/>
                </a:solidFill>
                <a:latin typeface="Arial" panose="020B0604020202020204" pitchFamily="34" charset="0"/>
                <a:ea typeface="Lato" panose="020F0502020204030203" pitchFamily="34" charset="0"/>
                <a:cs typeface="Arial" panose="020B0604020202020204" pitchFamily="34" charset="0"/>
              </a:defRPr>
            </a:lvl3pPr>
            <a:lvl4pPr>
              <a:defRPr>
                <a:solidFill>
                  <a:srgbClr val="1764AD"/>
                </a:solidFill>
                <a:latin typeface="Arial" panose="020B0604020202020204" pitchFamily="34" charset="0"/>
                <a:ea typeface="Lato" panose="020F0502020204030203" pitchFamily="34" charset="0"/>
                <a:cs typeface="Arial" panose="020B0604020202020204" pitchFamily="34" charset="0"/>
              </a:defRPr>
            </a:lvl4pPr>
            <a:lvl5pPr>
              <a:defRPr>
                <a:solidFill>
                  <a:srgbClr val="1764AD"/>
                </a:solidFill>
                <a:latin typeface="Arial" panose="020B0604020202020204" pitchFamily="34" charset="0"/>
                <a:ea typeface="Lato" panose="020F0502020204030203"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06584312-42CB-AEB5-53E1-FEA8D47F2158}"/>
              </a:ext>
            </a:extLst>
          </p:cNvPr>
          <p:cNvSpPr>
            <a:spLocks noGrp="1"/>
          </p:cNvSpPr>
          <p:nvPr>
            <p:ph type="pic" sz="quarter" idx="13"/>
          </p:nvPr>
        </p:nvSpPr>
        <p:spPr>
          <a:xfrm>
            <a:off x="4644042" y="1673528"/>
            <a:ext cx="4427356" cy="3625244"/>
          </a:xfrm>
        </p:spPr>
        <p:txBody>
          <a:bodyPr/>
          <a:lstStyle>
            <a:lvl1pPr>
              <a:defRPr>
                <a:solidFill>
                  <a:srgbClr val="1764AD"/>
                </a:solidFill>
                <a:latin typeface="Arial" panose="020B0604020202020204" pitchFamily="34" charset="0"/>
                <a:cs typeface="Arial" panose="020B0604020202020204" pitchFamily="34" charset="0"/>
              </a:defRPr>
            </a:lvl1pPr>
          </a:lstStyle>
          <a:p>
            <a:endParaRPr lang="en-US"/>
          </a:p>
        </p:txBody>
      </p:sp>
      <p:sp>
        <p:nvSpPr>
          <p:cNvPr id="5" name="Text Placeholder 4">
            <a:extLst>
              <a:ext uri="{FF2B5EF4-FFF2-40B4-BE49-F238E27FC236}">
                <a16:creationId xmlns:a16="http://schemas.microsoft.com/office/drawing/2014/main" id="{2E4D3A40-674A-22B5-99C2-5A219743BE88}"/>
              </a:ext>
            </a:extLst>
          </p:cNvPr>
          <p:cNvSpPr>
            <a:spLocks noGrp="1"/>
          </p:cNvSpPr>
          <p:nvPr>
            <p:ph type="body" sz="quarter" idx="14" hasCustomPrompt="1"/>
          </p:nvPr>
        </p:nvSpPr>
        <p:spPr>
          <a:xfrm>
            <a:off x="4629150" y="5391795"/>
            <a:ext cx="4428232" cy="355071"/>
          </a:xfrm>
        </p:spPr>
        <p:txBody>
          <a:bodyPr>
            <a:noAutofit/>
          </a:bodyPr>
          <a:lstStyle>
            <a:lvl1pPr marL="51435" indent="0" algn="ctr">
              <a:buNone/>
              <a:defRPr sz="1823">
                <a:solidFill>
                  <a:srgbClr val="1764AD"/>
                </a:solidFill>
                <a:latin typeface="Arial" panose="020B0604020202020204" pitchFamily="34" charset="0"/>
                <a:cs typeface="Arial" panose="020B0604020202020204" pitchFamily="34" charset="0"/>
              </a:defRPr>
            </a:lvl1pPr>
          </a:lstStyle>
          <a:p>
            <a:pPr lvl="0"/>
            <a:r>
              <a:rPr lang="en-US"/>
              <a:t>Click to add caption</a:t>
            </a:r>
          </a:p>
        </p:txBody>
      </p:sp>
      <p:sp>
        <p:nvSpPr>
          <p:cNvPr id="6" name="Google Shape;35;p12">
            <a:extLst>
              <a:ext uri="{FF2B5EF4-FFF2-40B4-BE49-F238E27FC236}">
                <a16:creationId xmlns:a16="http://schemas.microsoft.com/office/drawing/2014/main" id="{B27A5BF8-D12C-6DAF-6F9E-6EEAC0742CC3}"/>
              </a:ext>
            </a:extLst>
          </p:cNvPr>
          <p:cNvSpPr txBox="1">
            <a:spLocks noGrp="1"/>
          </p:cNvSpPr>
          <p:nvPr>
            <p:ph type="sldNum" idx="12"/>
          </p:nvPr>
        </p:nvSpPr>
        <p:spPr>
          <a:xfrm>
            <a:off x="8713351" y="6421270"/>
            <a:ext cx="370190" cy="37121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215" b="1" i="0" u="none" strike="noStrike" cap="none">
                <a:solidFill>
                  <a:srgbClr val="1764AD"/>
                </a:solidFill>
                <a:latin typeface="Arial" panose="020B0604020202020204" pitchFamily="34" charset="0"/>
                <a:ea typeface="Lato" panose="020F0502020204030203" pitchFamily="34" charset="0"/>
                <a:cs typeface="Arial" panose="020B0604020202020204" pitchFamily="34" charset="0"/>
                <a:sym typeface="Arial"/>
              </a:defRPr>
            </a:lvl1pPr>
            <a:lvl2pPr marL="0" marR="0" lvl="1"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5920473"/>
      </p:ext>
    </p:extLst>
  </p:cSld>
  <p:clrMapOvr>
    <a:masterClrMapping/>
  </p:clrMapOvr>
  <p:extLst>
    <p:ext uri="{DCECCB84-F9BA-43D5-87BE-67443E8EF086}">
      <p15:sldGuideLst xmlns:p15="http://schemas.microsoft.com/office/powerpoint/2012/main">
        <p15:guide id="1" orient="horz" pos="2196" userDrawn="1">
          <p15:clr>
            <a:srgbClr val="FBAE40"/>
          </p15:clr>
        </p15:guide>
        <p15:guide id="2" pos="29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7C5D8-34D4-04D3-2B09-8A18A20A0DCF}"/>
              </a:ext>
            </a:extLst>
          </p:cNvPr>
          <p:cNvSpPr>
            <a:spLocks noGrp="1"/>
          </p:cNvSpPr>
          <p:nvPr>
            <p:ph type="title"/>
          </p:nvPr>
        </p:nvSpPr>
        <p:spPr>
          <a:xfrm>
            <a:off x="391434" y="551981"/>
            <a:ext cx="8505215" cy="918541"/>
          </a:xfrm>
        </p:spPr>
        <p:txBody>
          <a:bodyPr/>
          <a:lstStyle>
            <a:lvl1pPr>
              <a:defRPr>
                <a:solidFill>
                  <a:srgbClr val="1764AD"/>
                </a:solidFill>
                <a:latin typeface="Arial" panose="020B0604020202020204" pitchFamily="34" charset="0"/>
                <a:ea typeface="Lato" panose="020F0502020204030203"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9FEB466E-1AE5-1A03-9F7F-E3819F148837}"/>
              </a:ext>
            </a:extLst>
          </p:cNvPr>
          <p:cNvSpPr>
            <a:spLocks noGrp="1"/>
          </p:cNvSpPr>
          <p:nvPr>
            <p:ph type="body" sz="quarter" idx="10"/>
          </p:nvPr>
        </p:nvSpPr>
        <p:spPr>
          <a:xfrm>
            <a:off x="5958979" y="1673528"/>
            <a:ext cx="2937671" cy="4175545"/>
          </a:xfrm>
        </p:spPr>
        <p:txBody>
          <a:bodyPr/>
          <a:lstStyle>
            <a:lvl1pPr>
              <a:defRPr>
                <a:solidFill>
                  <a:srgbClr val="1764AD"/>
                </a:solidFill>
                <a:latin typeface="Arial" panose="020B0604020202020204" pitchFamily="34" charset="0"/>
                <a:ea typeface="Lato" panose="020F0502020204030203" pitchFamily="34" charset="0"/>
                <a:cs typeface="Arial" panose="020B0604020202020204" pitchFamily="34" charset="0"/>
              </a:defRPr>
            </a:lvl1pPr>
            <a:lvl2pPr>
              <a:defRPr>
                <a:solidFill>
                  <a:srgbClr val="1764AD"/>
                </a:solidFill>
                <a:latin typeface="Arial" panose="020B0604020202020204" pitchFamily="34" charset="0"/>
                <a:ea typeface="Lato" panose="020F0502020204030203" pitchFamily="34" charset="0"/>
                <a:cs typeface="Arial" panose="020B0604020202020204" pitchFamily="34" charset="0"/>
              </a:defRPr>
            </a:lvl2pPr>
            <a:lvl3pPr>
              <a:defRPr>
                <a:solidFill>
                  <a:srgbClr val="1764AD"/>
                </a:solidFill>
                <a:latin typeface="Arial" panose="020B0604020202020204" pitchFamily="34" charset="0"/>
                <a:ea typeface="Lato" panose="020F0502020204030203" pitchFamily="34" charset="0"/>
                <a:cs typeface="Arial" panose="020B0604020202020204" pitchFamily="34" charset="0"/>
              </a:defRPr>
            </a:lvl3pPr>
            <a:lvl4pPr>
              <a:defRPr>
                <a:solidFill>
                  <a:srgbClr val="1764AD"/>
                </a:solidFill>
                <a:latin typeface="Arial" panose="020B0604020202020204" pitchFamily="34" charset="0"/>
                <a:ea typeface="Lato" panose="020F0502020204030203" pitchFamily="34" charset="0"/>
                <a:cs typeface="Arial" panose="020B0604020202020204" pitchFamily="34" charset="0"/>
              </a:defRPr>
            </a:lvl4pPr>
            <a:lvl5pPr>
              <a:defRPr>
                <a:solidFill>
                  <a:srgbClr val="1764AD"/>
                </a:solidFill>
                <a:latin typeface="Arial" panose="020B0604020202020204" pitchFamily="34" charset="0"/>
                <a:ea typeface="Lato" panose="020F0502020204030203"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06584312-42CB-AEB5-53E1-FEA8D47F2158}"/>
              </a:ext>
            </a:extLst>
          </p:cNvPr>
          <p:cNvSpPr>
            <a:spLocks noGrp="1"/>
          </p:cNvSpPr>
          <p:nvPr>
            <p:ph type="pic" sz="quarter" idx="13"/>
          </p:nvPr>
        </p:nvSpPr>
        <p:spPr>
          <a:xfrm>
            <a:off x="1151138" y="1673528"/>
            <a:ext cx="4427356" cy="3625244"/>
          </a:xfrm>
        </p:spPr>
        <p:txBody>
          <a:bodyPr/>
          <a:lstStyle>
            <a:lvl1pPr>
              <a:defRPr>
                <a:solidFill>
                  <a:srgbClr val="1764AD"/>
                </a:solidFill>
                <a:latin typeface="Arial" panose="020B0604020202020204" pitchFamily="34" charset="0"/>
                <a:cs typeface="Arial" panose="020B0604020202020204" pitchFamily="34" charset="0"/>
              </a:defRPr>
            </a:lvl1pPr>
          </a:lstStyle>
          <a:p>
            <a:endParaRPr lang="en-US"/>
          </a:p>
        </p:txBody>
      </p:sp>
      <p:sp>
        <p:nvSpPr>
          <p:cNvPr id="5" name="Text Placeholder 4">
            <a:extLst>
              <a:ext uri="{FF2B5EF4-FFF2-40B4-BE49-F238E27FC236}">
                <a16:creationId xmlns:a16="http://schemas.microsoft.com/office/drawing/2014/main" id="{2E4D3A40-674A-22B5-99C2-5A219743BE88}"/>
              </a:ext>
            </a:extLst>
          </p:cNvPr>
          <p:cNvSpPr>
            <a:spLocks noGrp="1"/>
          </p:cNvSpPr>
          <p:nvPr>
            <p:ph type="body" sz="quarter" idx="14" hasCustomPrompt="1"/>
          </p:nvPr>
        </p:nvSpPr>
        <p:spPr>
          <a:xfrm>
            <a:off x="1136245" y="5391795"/>
            <a:ext cx="4428232" cy="355071"/>
          </a:xfrm>
        </p:spPr>
        <p:txBody>
          <a:bodyPr>
            <a:noAutofit/>
          </a:bodyPr>
          <a:lstStyle>
            <a:lvl1pPr marL="51435" indent="0" algn="ctr">
              <a:buNone/>
              <a:defRPr sz="1823">
                <a:solidFill>
                  <a:srgbClr val="1764AD"/>
                </a:solidFill>
                <a:latin typeface="Arial" panose="020B0604020202020204" pitchFamily="34" charset="0"/>
                <a:cs typeface="Arial" panose="020B0604020202020204" pitchFamily="34" charset="0"/>
              </a:defRPr>
            </a:lvl1pPr>
          </a:lstStyle>
          <a:p>
            <a:pPr lvl="0"/>
            <a:r>
              <a:rPr lang="en-US"/>
              <a:t>Click to add caption</a:t>
            </a:r>
          </a:p>
        </p:txBody>
      </p:sp>
      <p:sp>
        <p:nvSpPr>
          <p:cNvPr id="6" name="Google Shape;35;p12">
            <a:extLst>
              <a:ext uri="{FF2B5EF4-FFF2-40B4-BE49-F238E27FC236}">
                <a16:creationId xmlns:a16="http://schemas.microsoft.com/office/drawing/2014/main" id="{B27A5BF8-D12C-6DAF-6F9E-6EEAC0742CC3}"/>
              </a:ext>
            </a:extLst>
          </p:cNvPr>
          <p:cNvSpPr txBox="1">
            <a:spLocks noGrp="1"/>
          </p:cNvSpPr>
          <p:nvPr>
            <p:ph type="sldNum" idx="12"/>
          </p:nvPr>
        </p:nvSpPr>
        <p:spPr>
          <a:xfrm>
            <a:off x="8713351" y="6421270"/>
            <a:ext cx="370190" cy="37121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215" b="1" i="0" u="none" strike="noStrike" cap="none">
                <a:solidFill>
                  <a:srgbClr val="1764AD"/>
                </a:solidFill>
                <a:latin typeface="Arial" panose="020B0604020202020204" pitchFamily="34" charset="0"/>
                <a:ea typeface="Lato" panose="020F0502020204030203" pitchFamily="34" charset="0"/>
                <a:cs typeface="Arial" panose="020B0604020202020204" pitchFamily="34" charset="0"/>
                <a:sym typeface="Arial"/>
              </a:defRPr>
            </a:lvl1pPr>
            <a:lvl2pPr marL="0" marR="0" lvl="1"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4960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v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FEB466E-1AE5-1A03-9F7F-E3819F148837}"/>
              </a:ext>
            </a:extLst>
          </p:cNvPr>
          <p:cNvSpPr>
            <a:spLocks noGrp="1"/>
          </p:cNvSpPr>
          <p:nvPr>
            <p:ph type="body" sz="quarter" idx="10"/>
          </p:nvPr>
        </p:nvSpPr>
        <p:spPr>
          <a:xfrm>
            <a:off x="392193" y="1622029"/>
            <a:ext cx="8504456" cy="3719176"/>
          </a:xfrm>
        </p:spPr>
        <p:txBody>
          <a:bodyPr/>
          <a:lstStyle>
            <a:lvl1pPr>
              <a:defRPr>
                <a:solidFill>
                  <a:srgbClr val="1764AD"/>
                </a:solidFill>
                <a:latin typeface="Arial" panose="020B0604020202020204" pitchFamily="34" charset="0"/>
                <a:ea typeface="Lato" panose="020F0502020204030203" pitchFamily="34" charset="0"/>
                <a:cs typeface="Arial" panose="020B0604020202020204" pitchFamily="34" charset="0"/>
              </a:defRPr>
            </a:lvl1pPr>
            <a:lvl2pPr>
              <a:defRPr>
                <a:solidFill>
                  <a:srgbClr val="1764AD"/>
                </a:solidFill>
                <a:latin typeface="Arial" panose="020B0604020202020204" pitchFamily="34" charset="0"/>
                <a:ea typeface="Lato" panose="020F0502020204030203" pitchFamily="34" charset="0"/>
                <a:cs typeface="Arial" panose="020B0604020202020204" pitchFamily="34" charset="0"/>
              </a:defRPr>
            </a:lvl2pPr>
            <a:lvl3pPr>
              <a:defRPr>
                <a:solidFill>
                  <a:srgbClr val="1764AD"/>
                </a:solidFill>
                <a:latin typeface="Arial" panose="020B0604020202020204" pitchFamily="34" charset="0"/>
                <a:ea typeface="Lato" panose="020F0502020204030203" pitchFamily="34" charset="0"/>
                <a:cs typeface="Arial" panose="020B0604020202020204" pitchFamily="34" charset="0"/>
              </a:defRPr>
            </a:lvl3pPr>
            <a:lvl4pPr>
              <a:defRPr>
                <a:solidFill>
                  <a:srgbClr val="1764AD"/>
                </a:solidFill>
                <a:latin typeface="Arial" panose="020B0604020202020204" pitchFamily="34" charset="0"/>
                <a:ea typeface="Lato" panose="020F0502020204030203" pitchFamily="34" charset="0"/>
                <a:cs typeface="Arial" panose="020B0604020202020204" pitchFamily="34" charset="0"/>
              </a:defRPr>
            </a:lvl4pPr>
            <a:lvl5pPr>
              <a:defRPr>
                <a:solidFill>
                  <a:srgbClr val="1764AD"/>
                </a:solidFill>
                <a:latin typeface="Arial" panose="020B0604020202020204" pitchFamily="34" charset="0"/>
                <a:ea typeface="Lato" panose="020F0502020204030203"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Google Shape;35;p12">
            <a:extLst>
              <a:ext uri="{FF2B5EF4-FFF2-40B4-BE49-F238E27FC236}">
                <a16:creationId xmlns:a16="http://schemas.microsoft.com/office/drawing/2014/main" id="{8716F9FE-771D-291E-AE45-771FE783BCEF}"/>
              </a:ext>
            </a:extLst>
          </p:cNvPr>
          <p:cNvSpPr txBox="1">
            <a:spLocks noGrp="1"/>
          </p:cNvSpPr>
          <p:nvPr>
            <p:ph type="sldNum" idx="12"/>
          </p:nvPr>
        </p:nvSpPr>
        <p:spPr>
          <a:xfrm>
            <a:off x="8704934" y="6531141"/>
            <a:ext cx="370190" cy="37121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215" b="1" i="0" u="none" strike="noStrike" cap="none">
                <a:solidFill>
                  <a:srgbClr val="1764AD"/>
                </a:solidFill>
                <a:latin typeface="Arial" panose="020B0604020202020204" pitchFamily="34" charset="0"/>
                <a:ea typeface="Lato" panose="020F0502020204030203" pitchFamily="34" charset="0"/>
                <a:cs typeface="Arial" panose="020B0604020202020204" pitchFamily="34" charset="0"/>
                <a:sym typeface="Arial"/>
              </a:defRPr>
            </a:lvl1pPr>
            <a:lvl2pPr marL="0" marR="0" lvl="1"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
        <p:nvSpPr>
          <p:cNvPr id="7" name="Title 6">
            <a:extLst>
              <a:ext uri="{FF2B5EF4-FFF2-40B4-BE49-F238E27FC236}">
                <a16:creationId xmlns:a16="http://schemas.microsoft.com/office/drawing/2014/main" id="{FFEA1900-1883-9D75-02EE-4EC9E1F0F029}"/>
              </a:ext>
            </a:extLst>
          </p:cNvPr>
          <p:cNvSpPr>
            <a:spLocks noGrp="1"/>
          </p:cNvSpPr>
          <p:nvPr>
            <p:ph type="title"/>
          </p:nvPr>
        </p:nvSpPr>
        <p:spPr>
          <a:xfrm>
            <a:off x="392193" y="313355"/>
            <a:ext cx="8505215" cy="1166892"/>
          </a:xfrm>
        </p:spPr>
        <p:txBody>
          <a:bodyPr/>
          <a:lstStyle>
            <a:lvl1pPr>
              <a:defRPr>
                <a:solidFill>
                  <a:srgbClr val="1764A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31910304"/>
      </p:ext>
    </p:extLst>
  </p:cSld>
  <p:clrMapOvr>
    <a:masterClrMapping/>
  </p:clrMapOvr>
  <p:extLst>
    <p:ext uri="{DCECCB84-F9BA-43D5-87BE-67443E8EF086}">
      <p15:sldGuideLst xmlns:p15="http://schemas.microsoft.com/office/powerpoint/2012/main">
        <p15:guide id="1" orient="horz" pos="2196" userDrawn="1">
          <p15:clr>
            <a:srgbClr val="FBAE40"/>
          </p15:clr>
        </p15:guide>
        <p15:guide id="2" pos="29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ulti-photo with Quote">
  <p:cSld name="Multi-photo with Quot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64"/>
        <p:cNvGrpSpPr/>
        <p:nvPr/>
      </p:nvGrpSpPr>
      <p:grpSpPr>
        <a:xfrm>
          <a:off x="0" y="0"/>
          <a:ext cx="0" cy="0"/>
          <a:chOff x="0" y="0"/>
          <a:chExt cx="0" cy="0"/>
        </a:xfrm>
      </p:grpSpPr>
      <p:sp>
        <p:nvSpPr>
          <p:cNvPr id="65" name="Google Shape;65;p13"/>
          <p:cNvSpPr>
            <a:spLocks noGrp="1"/>
          </p:cNvSpPr>
          <p:nvPr>
            <p:ph type="pic" idx="2"/>
          </p:nvPr>
        </p:nvSpPr>
        <p:spPr>
          <a:xfrm>
            <a:off x="3935987" y="527971"/>
            <a:ext cx="4885314" cy="2586196"/>
          </a:xfrm>
          <a:prstGeom prst="rect">
            <a:avLst/>
          </a:prstGeom>
          <a:noFill/>
          <a:ln>
            <a:noFill/>
          </a:ln>
        </p:spPr>
      </p:sp>
      <p:sp>
        <p:nvSpPr>
          <p:cNvPr id="68" name="Google Shape;68;p13"/>
          <p:cNvSpPr txBox="1">
            <a:spLocks noGrp="1"/>
          </p:cNvSpPr>
          <p:nvPr>
            <p:ph type="title"/>
          </p:nvPr>
        </p:nvSpPr>
        <p:spPr>
          <a:xfrm>
            <a:off x="391437" y="527975"/>
            <a:ext cx="3232324" cy="90874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800"/>
              <a:buFont typeface="Arial"/>
              <a:buNone/>
              <a:defRPr sz="3240">
                <a:solidFill>
                  <a:srgbClr val="1764AD"/>
                </a:solidFill>
                <a:latin typeface="Arial" panose="020B0604020202020204" pitchFamily="34" charset="0"/>
                <a:ea typeface="Lato" panose="020F0502020204030203"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3"/>
          <p:cNvSpPr txBox="1">
            <a:spLocks noGrp="1"/>
          </p:cNvSpPr>
          <p:nvPr>
            <p:ph type="body" idx="1"/>
          </p:nvPr>
        </p:nvSpPr>
        <p:spPr>
          <a:xfrm>
            <a:off x="391434" y="1631095"/>
            <a:ext cx="3232323" cy="4335709"/>
          </a:xfrm>
          <a:prstGeom prst="rect">
            <a:avLst/>
          </a:prstGeom>
          <a:noFill/>
          <a:ln>
            <a:noFill/>
          </a:ln>
        </p:spPr>
        <p:txBody>
          <a:bodyPr spcFirstLastPara="1" wrap="square" lIns="91425" tIns="45700" rIns="91425" bIns="45700" anchor="t" anchorCtr="0">
            <a:normAutofit/>
          </a:bodyPr>
          <a:lstStyle>
            <a:lvl1pPr marL="347170" lvl="0" indent="-173585" algn="l">
              <a:lnSpc>
                <a:spcPct val="90000"/>
              </a:lnSpc>
              <a:spcBef>
                <a:spcPts val="759"/>
              </a:spcBef>
              <a:spcAft>
                <a:spcPts val="0"/>
              </a:spcAft>
              <a:buClr>
                <a:schemeClr val="accent1"/>
              </a:buClr>
              <a:buSzPts val="1600"/>
              <a:buNone/>
              <a:defRPr sz="1823">
                <a:solidFill>
                  <a:srgbClr val="1764AD"/>
                </a:solidFill>
                <a:latin typeface="Arial" panose="020B0604020202020204" pitchFamily="34" charset="0"/>
                <a:ea typeface="Lato" panose="020F0502020204030203" pitchFamily="34" charset="0"/>
                <a:cs typeface="Arial" panose="020B0604020202020204" pitchFamily="34" charset="0"/>
              </a:defRPr>
            </a:lvl1pPr>
            <a:lvl2pPr marL="694338" lvl="1" indent="-173585" algn="l">
              <a:lnSpc>
                <a:spcPct val="90000"/>
              </a:lnSpc>
              <a:spcBef>
                <a:spcPts val="380"/>
              </a:spcBef>
              <a:spcAft>
                <a:spcPts val="0"/>
              </a:spcAft>
              <a:buClr>
                <a:schemeClr val="dk1"/>
              </a:buClr>
              <a:buSzPts val="1400"/>
              <a:buNone/>
              <a:defRPr sz="1063"/>
            </a:lvl2pPr>
            <a:lvl3pPr marL="1041507" lvl="2" indent="-173585" algn="l">
              <a:lnSpc>
                <a:spcPct val="90000"/>
              </a:lnSpc>
              <a:spcBef>
                <a:spcPts val="380"/>
              </a:spcBef>
              <a:spcAft>
                <a:spcPts val="0"/>
              </a:spcAft>
              <a:buClr>
                <a:schemeClr val="dk1"/>
              </a:buClr>
              <a:buSzPts val="1200"/>
              <a:buNone/>
              <a:defRPr sz="911"/>
            </a:lvl3pPr>
            <a:lvl4pPr marL="1388676" lvl="3" indent="-173585" algn="l">
              <a:lnSpc>
                <a:spcPct val="90000"/>
              </a:lnSpc>
              <a:spcBef>
                <a:spcPts val="380"/>
              </a:spcBef>
              <a:spcAft>
                <a:spcPts val="0"/>
              </a:spcAft>
              <a:buClr>
                <a:schemeClr val="dk1"/>
              </a:buClr>
              <a:buSzPts val="1000"/>
              <a:buNone/>
              <a:defRPr sz="759"/>
            </a:lvl4pPr>
            <a:lvl5pPr marL="1735845" lvl="4" indent="-173585" algn="l">
              <a:lnSpc>
                <a:spcPct val="90000"/>
              </a:lnSpc>
              <a:spcBef>
                <a:spcPts val="380"/>
              </a:spcBef>
              <a:spcAft>
                <a:spcPts val="0"/>
              </a:spcAft>
              <a:buClr>
                <a:schemeClr val="dk1"/>
              </a:buClr>
              <a:buSzPts val="1000"/>
              <a:buNone/>
              <a:defRPr sz="759"/>
            </a:lvl5pPr>
            <a:lvl6pPr marL="2083013" lvl="5" indent="-173585" algn="l">
              <a:lnSpc>
                <a:spcPct val="90000"/>
              </a:lnSpc>
              <a:spcBef>
                <a:spcPts val="380"/>
              </a:spcBef>
              <a:spcAft>
                <a:spcPts val="0"/>
              </a:spcAft>
              <a:buClr>
                <a:schemeClr val="dk1"/>
              </a:buClr>
              <a:buSzPts val="1000"/>
              <a:buNone/>
              <a:defRPr sz="759"/>
            </a:lvl6pPr>
            <a:lvl7pPr marL="2430182" lvl="6" indent="-173585" algn="l">
              <a:lnSpc>
                <a:spcPct val="90000"/>
              </a:lnSpc>
              <a:spcBef>
                <a:spcPts val="380"/>
              </a:spcBef>
              <a:spcAft>
                <a:spcPts val="0"/>
              </a:spcAft>
              <a:buClr>
                <a:schemeClr val="dk1"/>
              </a:buClr>
              <a:buSzPts val="1000"/>
              <a:buNone/>
              <a:defRPr sz="759"/>
            </a:lvl7pPr>
            <a:lvl8pPr marL="2777352" lvl="7" indent="-173585" algn="l">
              <a:lnSpc>
                <a:spcPct val="90000"/>
              </a:lnSpc>
              <a:spcBef>
                <a:spcPts val="380"/>
              </a:spcBef>
              <a:spcAft>
                <a:spcPts val="0"/>
              </a:spcAft>
              <a:buClr>
                <a:schemeClr val="dk1"/>
              </a:buClr>
              <a:buSzPts val="1000"/>
              <a:buNone/>
              <a:defRPr sz="759"/>
            </a:lvl8pPr>
            <a:lvl9pPr marL="3124520" lvl="8" indent="-173585" algn="l">
              <a:lnSpc>
                <a:spcPct val="90000"/>
              </a:lnSpc>
              <a:spcBef>
                <a:spcPts val="380"/>
              </a:spcBef>
              <a:spcAft>
                <a:spcPts val="0"/>
              </a:spcAft>
              <a:buClr>
                <a:schemeClr val="dk1"/>
              </a:buClr>
              <a:buSzPts val="1000"/>
              <a:buNone/>
              <a:defRPr sz="759"/>
            </a:lvl9pPr>
          </a:lstStyle>
          <a:p>
            <a:endParaRPr/>
          </a:p>
        </p:txBody>
      </p:sp>
      <p:sp>
        <p:nvSpPr>
          <p:cNvPr id="70" name="Google Shape;70;p13"/>
          <p:cNvSpPr>
            <a:spLocks noGrp="1"/>
          </p:cNvSpPr>
          <p:nvPr>
            <p:ph type="pic" idx="3"/>
          </p:nvPr>
        </p:nvSpPr>
        <p:spPr>
          <a:xfrm>
            <a:off x="3935984" y="3380616"/>
            <a:ext cx="2326421" cy="2586196"/>
          </a:xfrm>
          <a:prstGeom prst="rect">
            <a:avLst/>
          </a:prstGeom>
          <a:noFill/>
          <a:ln>
            <a:noFill/>
          </a:ln>
        </p:spPr>
      </p:sp>
      <p:sp>
        <p:nvSpPr>
          <p:cNvPr id="71" name="Google Shape;71;p13"/>
          <p:cNvSpPr>
            <a:spLocks noGrp="1"/>
          </p:cNvSpPr>
          <p:nvPr>
            <p:ph type="pic" idx="4"/>
          </p:nvPr>
        </p:nvSpPr>
        <p:spPr>
          <a:xfrm>
            <a:off x="6494876" y="3380616"/>
            <a:ext cx="2326421" cy="2586196"/>
          </a:xfrm>
          <a:prstGeom prst="rect">
            <a:avLst/>
          </a:prstGeom>
          <a:noFill/>
          <a:ln>
            <a:noFill/>
          </a:ln>
        </p:spPr>
      </p:sp>
      <p:sp>
        <p:nvSpPr>
          <p:cNvPr id="13" name="Google Shape;35;p12">
            <a:extLst>
              <a:ext uri="{FF2B5EF4-FFF2-40B4-BE49-F238E27FC236}">
                <a16:creationId xmlns:a16="http://schemas.microsoft.com/office/drawing/2014/main" id="{638DE05E-CDD1-46C5-A396-37FB3ED13E66}"/>
              </a:ext>
            </a:extLst>
          </p:cNvPr>
          <p:cNvSpPr txBox="1">
            <a:spLocks noGrp="1"/>
          </p:cNvSpPr>
          <p:nvPr>
            <p:ph type="sldNum" idx="12"/>
          </p:nvPr>
        </p:nvSpPr>
        <p:spPr>
          <a:xfrm>
            <a:off x="8671268" y="6549440"/>
            <a:ext cx="370190" cy="37121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215" b="1" i="0" u="none" strike="noStrike" cap="none">
                <a:solidFill>
                  <a:srgbClr val="1764AD"/>
                </a:solidFill>
                <a:latin typeface="Arial" panose="020B0604020202020204" pitchFamily="34" charset="0"/>
                <a:ea typeface="Lato" panose="020F0502020204030203" pitchFamily="34" charset="0"/>
                <a:cs typeface="Arial" panose="020B0604020202020204" pitchFamily="34" charset="0"/>
                <a:sym typeface="Arial"/>
              </a:defRPr>
            </a:lvl1pPr>
            <a:lvl2pPr marL="0" marR="0" lvl="1"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341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DF85-DA2D-8822-DB27-E25BE50F8432}"/>
              </a:ext>
            </a:extLst>
          </p:cNvPr>
          <p:cNvSpPr>
            <a:spLocks noGrp="1"/>
          </p:cNvSpPr>
          <p:nvPr>
            <p:ph type="title"/>
          </p:nvPr>
        </p:nvSpPr>
        <p:spPr/>
        <p:txBody>
          <a:bodyPr/>
          <a:lstStyle>
            <a:lvl1pPr>
              <a:defRPr>
                <a:solidFill>
                  <a:srgbClr val="1764AD"/>
                </a:solidFill>
              </a:defRPr>
            </a:lvl1pPr>
          </a:lstStyle>
          <a:p>
            <a:r>
              <a:rPr lang="en-US"/>
              <a:t>Click to edit Master title style</a:t>
            </a:r>
          </a:p>
        </p:txBody>
      </p:sp>
      <p:sp>
        <p:nvSpPr>
          <p:cNvPr id="3" name="Google Shape;35;p12">
            <a:extLst>
              <a:ext uri="{FF2B5EF4-FFF2-40B4-BE49-F238E27FC236}">
                <a16:creationId xmlns:a16="http://schemas.microsoft.com/office/drawing/2014/main" id="{BC6F00F1-B4A4-F06B-3165-5B1FE6A2BCCE}"/>
              </a:ext>
            </a:extLst>
          </p:cNvPr>
          <p:cNvSpPr txBox="1">
            <a:spLocks noGrp="1"/>
          </p:cNvSpPr>
          <p:nvPr>
            <p:ph type="sldNum" idx="12"/>
          </p:nvPr>
        </p:nvSpPr>
        <p:spPr>
          <a:xfrm>
            <a:off x="8671268" y="6549440"/>
            <a:ext cx="370190" cy="37121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215" b="1" i="0" u="none" strike="noStrike" cap="none">
                <a:solidFill>
                  <a:srgbClr val="1764AD"/>
                </a:solidFill>
                <a:latin typeface="Arial" panose="020B0604020202020204" pitchFamily="34" charset="0"/>
                <a:ea typeface="Lato" panose="020F0502020204030203" pitchFamily="34" charset="0"/>
                <a:cs typeface="Arial" panose="020B0604020202020204" pitchFamily="34" charset="0"/>
                <a:sym typeface="Arial"/>
              </a:defRPr>
            </a:lvl1pPr>
            <a:lvl2pPr marL="0" marR="0" lvl="1"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3303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Divider" preserve="1" userDrawn="1">
  <p:cSld name="1_Section Divid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44"/>
        <p:cNvGrpSpPr/>
        <p:nvPr/>
      </p:nvGrpSpPr>
      <p:grpSpPr>
        <a:xfrm>
          <a:off x="0" y="0"/>
          <a:ext cx="0" cy="0"/>
          <a:chOff x="0" y="0"/>
          <a:chExt cx="0" cy="0"/>
        </a:xfrm>
      </p:grpSpPr>
      <p:sp>
        <p:nvSpPr>
          <p:cNvPr id="11" name="Google Shape;32;p12">
            <a:extLst>
              <a:ext uri="{FF2B5EF4-FFF2-40B4-BE49-F238E27FC236}">
                <a16:creationId xmlns:a16="http://schemas.microsoft.com/office/drawing/2014/main" id="{1E7AC332-FD53-4845-8009-884C036870F0}"/>
              </a:ext>
            </a:extLst>
          </p:cNvPr>
          <p:cNvSpPr txBox="1">
            <a:spLocks noGrp="1"/>
          </p:cNvSpPr>
          <p:nvPr>
            <p:ph type="title"/>
          </p:nvPr>
        </p:nvSpPr>
        <p:spPr>
          <a:xfrm>
            <a:off x="3192816" y="516670"/>
            <a:ext cx="5628484" cy="89070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000"/>
              <a:buFont typeface="Arial"/>
              <a:buNone/>
              <a:defRPr>
                <a:solidFill>
                  <a:srgbClr val="FFFFFF"/>
                </a:solidFill>
                <a:latin typeface="Arial" panose="020B0604020202020204" pitchFamily="34" charset="0"/>
                <a:ea typeface="Lato" panose="020F0502020204030203"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33;p12">
            <a:extLst>
              <a:ext uri="{FF2B5EF4-FFF2-40B4-BE49-F238E27FC236}">
                <a16:creationId xmlns:a16="http://schemas.microsoft.com/office/drawing/2014/main" id="{C2C8B1A0-481C-43DA-A03B-B412BF6F0256}"/>
              </a:ext>
            </a:extLst>
          </p:cNvPr>
          <p:cNvSpPr txBox="1">
            <a:spLocks noGrp="1"/>
          </p:cNvSpPr>
          <p:nvPr>
            <p:ph type="body" idx="1"/>
          </p:nvPr>
        </p:nvSpPr>
        <p:spPr>
          <a:xfrm>
            <a:off x="3192816" y="1604275"/>
            <a:ext cx="5628484" cy="3999629"/>
          </a:xfrm>
          <a:prstGeom prst="rect">
            <a:avLst/>
          </a:prstGeom>
          <a:solidFill>
            <a:srgbClr val="FFFFFF">
              <a:alpha val="48000"/>
            </a:srgbClr>
          </a:solidFill>
          <a:ln>
            <a:noFill/>
          </a:ln>
        </p:spPr>
        <p:txBody>
          <a:bodyPr spcFirstLastPara="1" wrap="square" lIns="91425" tIns="45700" rIns="91425" bIns="45700" anchor="t" anchorCtr="0">
            <a:normAutofit/>
          </a:bodyPr>
          <a:lstStyle>
            <a:lvl1pPr marL="38574" lvl="0" indent="0" algn="l">
              <a:lnSpc>
                <a:spcPct val="90000"/>
              </a:lnSpc>
              <a:spcBef>
                <a:spcPts val="759"/>
              </a:spcBef>
              <a:spcAft>
                <a:spcPts val="0"/>
              </a:spcAft>
              <a:buClr>
                <a:schemeClr val="dk1"/>
              </a:buClr>
              <a:buSzPts val="2800"/>
              <a:buNone/>
              <a:defRPr>
                <a:solidFill>
                  <a:srgbClr val="FFFFFF"/>
                </a:solidFill>
                <a:latin typeface="Arial" panose="020B0604020202020204" pitchFamily="34" charset="0"/>
                <a:ea typeface="Lato" panose="020F0502020204030203" pitchFamily="34" charset="0"/>
                <a:cs typeface="Arial" panose="020B0604020202020204" pitchFamily="34" charset="0"/>
                <a:sym typeface="Arial"/>
              </a:defRPr>
            </a:lvl1pPr>
            <a:lvl2pPr marL="694338" lvl="1" indent="-289308" algn="l">
              <a:lnSpc>
                <a:spcPct val="90000"/>
              </a:lnSpc>
              <a:spcBef>
                <a:spcPts val="380"/>
              </a:spcBef>
              <a:spcAft>
                <a:spcPts val="0"/>
              </a:spcAft>
              <a:buClr>
                <a:schemeClr val="dk1"/>
              </a:buClr>
              <a:buSzPts val="2400"/>
              <a:buChar char="•"/>
              <a:defRPr>
                <a:solidFill>
                  <a:schemeClr val="dk1"/>
                </a:solidFill>
                <a:latin typeface="Arial"/>
                <a:ea typeface="Arial"/>
                <a:cs typeface="Arial"/>
                <a:sym typeface="Arial"/>
              </a:defRPr>
            </a:lvl2pPr>
            <a:lvl3pPr marL="1041507" lvl="2" indent="-270021" algn="l">
              <a:lnSpc>
                <a:spcPct val="90000"/>
              </a:lnSpc>
              <a:spcBef>
                <a:spcPts val="380"/>
              </a:spcBef>
              <a:spcAft>
                <a:spcPts val="0"/>
              </a:spcAft>
              <a:buClr>
                <a:schemeClr val="dk1"/>
              </a:buClr>
              <a:buSzPts val="2000"/>
              <a:buChar char="•"/>
              <a:defRPr>
                <a:solidFill>
                  <a:schemeClr val="dk1"/>
                </a:solidFill>
                <a:latin typeface="Arial"/>
                <a:ea typeface="Arial"/>
                <a:cs typeface="Arial"/>
                <a:sym typeface="Arial"/>
              </a:defRPr>
            </a:lvl3pPr>
            <a:lvl4pPr marL="1388676" lvl="3" indent="-260377" algn="l">
              <a:lnSpc>
                <a:spcPct val="90000"/>
              </a:lnSpc>
              <a:spcBef>
                <a:spcPts val="380"/>
              </a:spcBef>
              <a:spcAft>
                <a:spcPts val="0"/>
              </a:spcAft>
              <a:buClr>
                <a:schemeClr val="dk1"/>
              </a:buClr>
              <a:buSzPts val="1800"/>
              <a:buChar char="•"/>
              <a:defRPr>
                <a:solidFill>
                  <a:schemeClr val="dk1"/>
                </a:solidFill>
                <a:latin typeface="Arial"/>
                <a:ea typeface="Arial"/>
                <a:cs typeface="Arial"/>
                <a:sym typeface="Arial"/>
              </a:defRPr>
            </a:lvl4pPr>
            <a:lvl5pPr marL="1735845" lvl="4" indent="-260377" algn="l">
              <a:lnSpc>
                <a:spcPct val="90000"/>
              </a:lnSpc>
              <a:spcBef>
                <a:spcPts val="380"/>
              </a:spcBef>
              <a:spcAft>
                <a:spcPts val="0"/>
              </a:spcAft>
              <a:buClr>
                <a:schemeClr val="dk1"/>
              </a:buClr>
              <a:buSzPts val="1800"/>
              <a:buChar char="•"/>
              <a:defRPr>
                <a:solidFill>
                  <a:schemeClr val="dk1"/>
                </a:solidFill>
                <a:latin typeface="Arial"/>
                <a:ea typeface="Arial"/>
                <a:cs typeface="Arial"/>
                <a:sym typeface="Arial"/>
              </a:defRPr>
            </a:lvl5pPr>
            <a:lvl6pPr marL="2083013" lvl="5" indent="-260377" algn="l">
              <a:lnSpc>
                <a:spcPct val="90000"/>
              </a:lnSpc>
              <a:spcBef>
                <a:spcPts val="380"/>
              </a:spcBef>
              <a:spcAft>
                <a:spcPts val="0"/>
              </a:spcAft>
              <a:buClr>
                <a:schemeClr val="dk1"/>
              </a:buClr>
              <a:buSzPts val="1800"/>
              <a:buChar char="•"/>
              <a:defRPr/>
            </a:lvl6pPr>
            <a:lvl7pPr marL="2430182" lvl="6" indent="-260377" algn="l">
              <a:lnSpc>
                <a:spcPct val="90000"/>
              </a:lnSpc>
              <a:spcBef>
                <a:spcPts val="380"/>
              </a:spcBef>
              <a:spcAft>
                <a:spcPts val="0"/>
              </a:spcAft>
              <a:buClr>
                <a:schemeClr val="dk1"/>
              </a:buClr>
              <a:buSzPts val="1800"/>
              <a:buChar char="•"/>
              <a:defRPr/>
            </a:lvl7pPr>
            <a:lvl8pPr marL="2777352" lvl="7" indent="-260377" algn="l">
              <a:lnSpc>
                <a:spcPct val="90000"/>
              </a:lnSpc>
              <a:spcBef>
                <a:spcPts val="380"/>
              </a:spcBef>
              <a:spcAft>
                <a:spcPts val="0"/>
              </a:spcAft>
              <a:buClr>
                <a:schemeClr val="dk1"/>
              </a:buClr>
              <a:buSzPts val="1800"/>
              <a:buChar char="•"/>
              <a:defRPr/>
            </a:lvl8pPr>
            <a:lvl9pPr marL="3124520" lvl="8" indent="-260377" algn="l">
              <a:lnSpc>
                <a:spcPct val="90000"/>
              </a:lnSpc>
              <a:spcBef>
                <a:spcPts val="380"/>
              </a:spcBef>
              <a:spcAft>
                <a:spcPts val="0"/>
              </a:spcAft>
              <a:buClr>
                <a:schemeClr val="dk1"/>
              </a:buClr>
              <a:buSzPts val="1800"/>
              <a:buChar char="•"/>
              <a:defRPr/>
            </a:lvl9pPr>
          </a:lstStyle>
          <a:p>
            <a:endParaRPr/>
          </a:p>
        </p:txBody>
      </p:sp>
      <p:sp>
        <p:nvSpPr>
          <p:cNvPr id="4" name="Google Shape;35;p12">
            <a:extLst>
              <a:ext uri="{FF2B5EF4-FFF2-40B4-BE49-F238E27FC236}">
                <a16:creationId xmlns:a16="http://schemas.microsoft.com/office/drawing/2014/main" id="{1AACC954-E6DC-6901-CC89-FC3B7A253D07}"/>
              </a:ext>
            </a:extLst>
          </p:cNvPr>
          <p:cNvSpPr txBox="1">
            <a:spLocks noGrp="1"/>
          </p:cNvSpPr>
          <p:nvPr>
            <p:ph type="sldNum" idx="12"/>
          </p:nvPr>
        </p:nvSpPr>
        <p:spPr>
          <a:xfrm>
            <a:off x="8598985" y="6475680"/>
            <a:ext cx="448220" cy="37121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215"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063" b="1"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623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391434" y="551982"/>
            <a:ext cx="8505215" cy="116689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
          <p:cNvSpPr txBox="1">
            <a:spLocks noGrp="1"/>
          </p:cNvSpPr>
          <p:nvPr>
            <p:ph type="body" idx="1"/>
          </p:nvPr>
        </p:nvSpPr>
        <p:spPr>
          <a:xfrm>
            <a:off x="391434" y="1856060"/>
            <a:ext cx="8505215" cy="407040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47557850"/>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8" r:id="rId8"/>
    <p:sldLayoutId id="2147483676" r:id="rId9"/>
    <p:sldLayoutId id="214748367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3"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3"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6.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1.jpeg"/><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6.png"/><Relationship Id="rId7" Type="http://schemas.openxmlformats.org/officeDocument/2006/relationships/image" Target="../media/image105.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3" Type="http://schemas.openxmlformats.org/officeDocument/2006/relationships/hyperlink" Target="https://vimeo.com/581295452?share=copy" TargetMode="External"/><Relationship Id="rId2" Type="http://schemas.openxmlformats.org/officeDocument/2006/relationships/hyperlink" Target="https://vimeo.com/555295632?share=copy" TargetMode="Externa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107.jpeg"/><Relationship Id="rId4" Type="http://schemas.openxmlformats.org/officeDocument/2006/relationships/hyperlink" Target="https://vimeo.com/555293128?share=cop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hyperlink" Target="https://www.fisheries.noaa.gov/topic/teacher-at-sea-program"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facebook.com/teacheratseaalumni" TargetMode="External"/><Relationship Id="rId13" Type="http://schemas.openxmlformats.org/officeDocument/2006/relationships/hyperlink" Target="https://teacheratseaalumni.org/" TargetMode="External"/><Relationship Id="rId3" Type="http://schemas.openxmlformats.org/officeDocument/2006/relationships/image" Target="../media/image109.jpeg"/><Relationship Id="rId7" Type="http://schemas.openxmlformats.org/officeDocument/2006/relationships/hyperlink" Target="https://www.facebook.com/noaateacheratsea" TargetMode="External"/><Relationship Id="rId12" Type="http://schemas.openxmlformats.org/officeDocument/2006/relationships/hyperlink" Target="https://noaateacheratsea.blog/" TargetMode="External"/><Relationship Id="rId2" Type="http://schemas.openxmlformats.org/officeDocument/2006/relationships/image" Target="../media/image6.png"/><Relationship Id="rId16" Type="http://schemas.openxmlformats.org/officeDocument/2006/relationships/hyperlink" Target="https://www.instagram.com/noaateacheratsea" TargetMode="External"/><Relationship Id="rId1" Type="http://schemas.openxmlformats.org/officeDocument/2006/relationships/slideLayout" Target="../slideLayouts/slideLayout6.xml"/><Relationship Id="rId6" Type="http://schemas.openxmlformats.org/officeDocument/2006/relationships/image" Target="../media/image112.png"/><Relationship Id="rId11" Type="http://schemas.openxmlformats.org/officeDocument/2006/relationships/hyperlink" Target="http://teacheratsea.noaa.gov/" TargetMode="External"/><Relationship Id="rId5" Type="http://schemas.openxmlformats.org/officeDocument/2006/relationships/image" Target="../media/image111.svg"/><Relationship Id="rId15" Type="http://schemas.microsoft.com/office/2007/relationships/hdphoto" Target="../media/hdphoto6.wdp"/><Relationship Id="rId10" Type="http://schemas.openxmlformats.org/officeDocument/2006/relationships/image" Target="../media/image114.svg"/><Relationship Id="rId4" Type="http://schemas.openxmlformats.org/officeDocument/2006/relationships/image" Target="../media/image110.png"/><Relationship Id="rId9" Type="http://schemas.openxmlformats.org/officeDocument/2006/relationships/image" Target="../media/image113.png"/><Relationship Id="rId14" Type="http://schemas.openxmlformats.org/officeDocument/2006/relationships/image" Target="../media/image1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D263E8-ADC1-3F48-47D1-78D8D85240C8}"/>
              </a:ext>
            </a:extLst>
          </p:cNvPr>
          <p:cNvSpPr>
            <a:spLocks/>
          </p:cNvSpPr>
          <p:nvPr/>
        </p:nvSpPr>
        <p:spPr>
          <a:xfrm>
            <a:off x="0" y="748496"/>
            <a:ext cx="8795385" cy="1180092"/>
          </a:xfrm>
          <a:prstGeom prst="rect">
            <a:avLst/>
          </a:prstGeom>
          <a:solidFill>
            <a:srgbClr val="1764AD">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38">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120FD3C-5F42-4025-A439-C01723649589}"/>
              </a:ext>
            </a:extLst>
          </p:cNvPr>
          <p:cNvSpPr>
            <a:spLocks noGrp="1"/>
          </p:cNvSpPr>
          <p:nvPr>
            <p:ph type="ctrTitle"/>
          </p:nvPr>
        </p:nvSpPr>
        <p:spPr>
          <a:xfrm>
            <a:off x="2084832" y="564998"/>
            <a:ext cx="6775437" cy="1043459"/>
          </a:xfrm>
        </p:spPr>
        <p:txBody>
          <a:bodyPr>
            <a:normAutofit/>
          </a:bodyPr>
          <a:lstStyle/>
          <a:p>
            <a:r>
              <a:rPr lang="en-US" sz="3240">
                <a:solidFill>
                  <a:schemeClr val="bg1"/>
                </a:solidFill>
                <a:ea typeface="Lato"/>
              </a:rPr>
              <a:t>NOAA’s Teacher at Sea Program</a:t>
            </a:r>
          </a:p>
        </p:txBody>
      </p:sp>
      <p:sp>
        <p:nvSpPr>
          <p:cNvPr id="3" name="Subtitle 2">
            <a:extLst>
              <a:ext uri="{FF2B5EF4-FFF2-40B4-BE49-F238E27FC236}">
                <a16:creationId xmlns:a16="http://schemas.microsoft.com/office/drawing/2014/main" id="{F14304FE-1AD4-45B6-93CB-0C1B7702D593}"/>
              </a:ext>
            </a:extLst>
          </p:cNvPr>
          <p:cNvSpPr>
            <a:spLocks noGrp="1"/>
          </p:cNvSpPr>
          <p:nvPr>
            <p:ph type="subTitle" idx="1"/>
          </p:nvPr>
        </p:nvSpPr>
        <p:spPr>
          <a:xfrm>
            <a:off x="2435365" y="2133981"/>
            <a:ext cx="6360019" cy="938403"/>
          </a:xfrm>
        </p:spPr>
        <p:txBody>
          <a:bodyPr>
            <a:normAutofit/>
          </a:bodyPr>
          <a:lstStyle/>
          <a:p>
            <a:r>
              <a:rPr lang="en-US" sz="3600" b="1">
                <a:solidFill>
                  <a:srgbClr val="1764AD"/>
                </a:solidFill>
                <a:ea typeface="Lato"/>
              </a:rPr>
              <a:t>Living and Learning at Sea</a:t>
            </a:r>
            <a:endParaRPr lang="en-US" sz="3600" b="1">
              <a:solidFill>
                <a:srgbClr val="1764AD"/>
              </a:solidFill>
            </a:endParaRPr>
          </a:p>
        </p:txBody>
      </p:sp>
    </p:spTree>
    <p:extLst>
      <p:ext uri="{BB962C8B-B14F-4D97-AF65-F5344CB8AC3E}">
        <p14:creationId xmlns:p14="http://schemas.microsoft.com/office/powerpoint/2010/main" val="1190539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76869B-CC52-E319-F17F-3CF63D896A08}"/>
              </a:ext>
            </a:extLst>
          </p:cNvPr>
          <p:cNvSpPr>
            <a:spLocks noGrp="1"/>
          </p:cNvSpPr>
          <p:nvPr>
            <p:ph type="body" sz="quarter" idx="10"/>
          </p:nvPr>
        </p:nvSpPr>
        <p:spPr>
          <a:xfrm>
            <a:off x="392193" y="1423097"/>
            <a:ext cx="3671612" cy="4503171"/>
          </a:xfrm>
        </p:spPr>
        <p:txBody>
          <a:bodyPr>
            <a:noAutofit/>
          </a:bodyPr>
          <a:lstStyle/>
          <a:p>
            <a:pPr marL="50800" indent="0" rtl="0" fontAlgn="base">
              <a:lnSpc>
                <a:spcPct val="100000"/>
              </a:lnSpc>
              <a:buNone/>
            </a:pPr>
            <a:r>
              <a:rPr lang="en-US" sz="1800" b="0" i="0" u="none" strike="noStrike">
                <a:solidFill>
                  <a:srgbClr val="000000"/>
                </a:solidFill>
                <a:effectLst/>
                <a:ea typeface="Lato"/>
              </a:rPr>
              <a:t>Fisheries cruises perform biological surveys and physical science studies to help NOAA better understand our nation’s fisheries. </a:t>
            </a:r>
          </a:p>
          <a:p>
            <a:pPr marL="50800" indent="0" rtl="0" fontAlgn="base">
              <a:lnSpc>
                <a:spcPct val="100000"/>
              </a:lnSpc>
              <a:buNone/>
            </a:pPr>
            <a:r>
              <a:rPr lang="en-US" sz="1800" b="0" i="0" u="none" strike="noStrike">
                <a:solidFill>
                  <a:srgbClr val="000000"/>
                </a:solidFill>
                <a:effectLst/>
                <a:ea typeface="Lato"/>
              </a:rPr>
              <a:t>These cruises support NOAA's mission to protect, restore and manage the use of living marine, coastal, and ocean resources through ecosystem-based management. </a:t>
            </a:r>
            <a:r>
              <a:rPr lang="en-US" sz="1800" b="0" i="0">
                <a:solidFill>
                  <a:srgbClr val="000000"/>
                </a:solidFill>
                <a:effectLst/>
                <a:ea typeface="Lato"/>
              </a:rPr>
              <a:t>​</a:t>
            </a:r>
          </a:p>
          <a:p>
            <a:pPr marL="50800" indent="0" rtl="0" fontAlgn="base">
              <a:lnSpc>
                <a:spcPct val="100000"/>
              </a:lnSpc>
              <a:buNone/>
            </a:pPr>
            <a:endParaRPr lang="en-US" sz="1800" u="none" strike="noStrike">
              <a:solidFill>
                <a:srgbClr val="000000"/>
              </a:solidFill>
            </a:endParaRPr>
          </a:p>
          <a:p>
            <a:pPr marL="50800" indent="0">
              <a:lnSpc>
                <a:spcPct val="100000"/>
              </a:lnSpc>
              <a:buNone/>
            </a:pPr>
            <a:endParaRPr lang="en-US" sz="1800"/>
          </a:p>
        </p:txBody>
      </p:sp>
      <p:sp>
        <p:nvSpPr>
          <p:cNvPr id="4" name="Slide Number Placeholder 3">
            <a:extLst>
              <a:ext uri="{FF2B5EF4-FFF2-40B4-BE49-F238E27FC236}">
                <a16:creationId xmlns:a16="http://schemas.microsoft.com/office/drawing/2014/main" id="{E253BC39-325F-4DE1-CCC6-4B126FA2E4E0}"/>
              </a:ext>
            </a:extLst>
          </p:cNvPr>
          <p:cNvSpPr>
            <a:spLocks noGrp="1"/>
          </p:cNvSpPr>
          <p:nvPr>
            <p:ph type="sldNum" idx="12"/>
          </p:nvPr>
        </p:nvSpPr>
        <p:spPr/>
        <p:txBody>
          <a:bodyPr/>
          <a:lstStyle/>
          <a:p>
            <a:fld id="{00000000-1234-1234-1234-123412341234}" type="slidenum">
              <a:rPr lang="en-US" smtClean="0"/>
              <a:pPr/>
              <a:t>10</a:t>
            </a:fld>
            <a:endParaRPr lang="en-US"/>
          </a:p>
        </p:txBody>
      </p:sp>
      <p:sp>
        <p:nvSpPr>
          <p:cNvPr id="2" name="Title 1">
            <a:extLst>
              <a:ext uri="{FF2B5EF4-FFF2-40B4-BE49-F238E27FC236}">
                <a16:creationId xmlns:a16="http://schemas.microsoft.com/office/drawing/2014/main" id="{84BD3807-9003-740E-48E9-3BD031FD18B1}"/>
              </a:ext>
            </a:extLst>
          </p:cNvPr>
          <p:cNvSpPr>
            <a:spLocks noGrp="1"/>
          </p:cNvSpPr>
          <p:nvPr>
            <p:ph type="title"/>
          </p:nvPr>
        </p:nvSpPr>
        <p:spPr>
          <a:xfrm>
            <a:off x="392193" y="551480"/>
            <a:ext cx="8505215" cy="1166892"/>
          </a:xfrm>
        </p:spPr>
        <p:txBody>
          <a:bodyPr/>
          <a:lstStyle/>
          <a:p>
            <a:r>
              <a:rPr lang="en-US">
                <a:solidFill>
                  <a:srgbClr val="397AB8"/>
                </a:solidFill>
              </a:rPr>
              <a:t>Fisheries Survey Cruises</a:t>
            </a:r>
          </a:p>
        </p:txBody>
      </p:sp>
      <p:pic>
        <p:nvPicPr>
          <p:cNvPr id="6" name="Picture 5" descr="A person standing in front of a NOAA ship">
            <a:extLst>
              <a:ext uri="{FF2B5EF4-FFF2-40B4-BE49-F238E27FC236}">
                <a16:creationId xmlns:a16="http://schemas.microsoft.com/office/drawing/2014/main" id="{0DA27C67-0A74-3713-7ED4-6C9D3A8A98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9718" y="1532887"/>
            <a:ext cx="4827690" cy="2485492"/>
          </a:xfrm>
          <a:prstGeom prst="roundRect">
            <a:avLst>
              <a:gd name="adj" fmla="val 16667"/>
            </a:avLst>
          </a:prstGeom>
          <a:ln w="38100">
            <a:solidFill>
              <a:srgbClr val="F29369"/>
            </a:solidFill>
          </a:ln>
          <a:effectLst/>
        </p:spPr>
      </p:pic>
      <p:sp>
        <p:nvSpPr>
          <p:cNvPr id="7" name="TextBox 6">
            <a:extLst>
              <a:ext uri="{FF2B5EF4-FFF2-40B4-BE49-F238E27FC236}">
                <a16:creationId xmlns:a16="http://schemas.microsoft.com/office/drawing/2014/main" id="{992C3538-898A-BE49-2D06-CCFE27D5A033}"/>
              </a:ext>
            </a:extLst>
          </p:cNvPr>
          <p:cNvSpPr txBox="1"/>
          <p:nvPr/>
        </p:nvSpPr>
        <p:spPr>
          <a:xfrm>
            <a:off x="4063805" y="4196667"/>
            <a:ext cx="4928441" cy="964560"/>
          </a:xfrm>
          <a:prstGeom prst="rect">
            <a:avLst/>
          </a:prstGeom>
          <a:noFill/>
        </p:spPr>
        <p:txBody>
          <a:bodyPr wrap="square" lIns="91440" tIns="45720" rIns="91440" bIns="45720" rtlCol="0" anchor="t">
            <a:spAutoFit/>
          </a:bodyPr>
          <a:lstStyle/>
          <a:p>
            <a:r>
              <a:rPr lang="en-US" sz="1400" b="0" i="0" u="none" strike="noStrike">
                <a:solidFill>
                  <a:schemeClr val="accent5"/>
                </a:solidFill>
                <a:effectLst/>
                <a:latin typeface="Arial" panose="020B0604020202020204" pitchFamily="34" charset="0"/>
                <a:ea typeface="Lato"/>
                <a:cs typeface="Arial" panose="020B0604020202020204" pitchFamily="34" charset="0"/>
              </a:rPr>
              <a:t>NOAA Fisheries ships include </a:t>
            </a:r>
            <a:r>
              <a:rPr lang="en-US" sz="1400" b="0" i="1" u="none" strike="noStrike">
                <a:solidFill>
                  <a:schemeClr val="accent5"/>
                </a:solidFill>
                <a:effectLst/>
                <a:latin typeface="Arial" panose="020B0604020202020204" pitchFamily="34" charset="0"/>
                <a:ea typeface="Lato"/>
                <a:cs typeface="Arial" panose="020B0604020202020204" pitchFamily="34" charset="0"/>
              </a:rPr>
              <a:t>Henry B. Bigelow, Oscar Dyson, Nancy Foster,</a:t>
            </a:r>
            <a:r>
              <a:rPr lang="en-US" sz="1400" i="1">
                <a:solidFill>
                  <a:schemeClr val="accent5"/>
                </a:solidFill>
                <a:latin typeface="Arial" panose="020B0604020202020204" pitchFamily="34" charset="0"/>
                <a:ea typeface="Lato"/>
                <a:cs typeface="Arial" panose="020B0604020202020204" pitchFamily="34" charset="0"/>
              </a:rPr>
              <a:t> </a:t>
            </a:r>
            <a:r>
              <a:rPr lang="en-US" sz="1400" b="0" i="1" u="none" strike="noStrike" err="1">
                <a:solidFill>
                  <a:schemeClr val="accent5"/>
                </a:solidFill>
                <a:effectLst/>
                <a:latin typeface="Arial" panose="020B0604020202020204" pitchFamily="34" charset="0"/>
                <a:ea typeface="Lato"/>
                <a:cs typeface="Arial" panose="020B0604020202020204" pitchFamily="34" charset="0"/>
              </a:rPr>
              <a:t>Hi'ialakai</a:t>
            </a:r>
            <a:r>
              <a:rPr lang="en-US" sz="1400" i="1">
                <a:solidFill>
                  <a:schemeClr val="accent5"/>
                </a:solidFill>
                <a:latin typeface="Arial" panose="020B0604020202020204" pitchFamily="34" charset="0"/>
                <a:ea typeface="Lato"/>
                <a:cs typeface="Arial" panose="020B0604020202020204" pitchFamily="34" charset="0"/>
              </a:rPr>
              <a:t>, </a:t>
            </a:r>
            <a:r>
              <a:rPr lang="en-US" sz="1400" b="0" i="0">
                <a:solidFill>
                  <a:schemeClr val="accent5"/>
                </a:solidFill>
                <a:effectLst/>
                <a:latin typeface="Arial" panose="020B0604020202020204" pitchFamily="34" charset="0"/>
                <a:ea typeface="Lato"/>
                <a:cs typeface="Arial" panose="020B0604020202020204" pitchFamily="34" charset="0"/>
              </a:rPr>
              <a:t>​</a:t>
            </a:r>
            <a:r>
              <a:rPr lang="en-US" sz="1400" b="0" i="1" u="none" strike="noStrike">
                <a:solidFill>
                  <a:schemeClr val="accent5"/>
                </a:solidFill>
                <a:effectLst/>
                <a:latin typeface="Arial" panose="020B0604020202020204" pitchFamily="34" charset="0"/>
                <a:ea typeface="Lato"/>
                <a:cs typeface="Arial" panose="020B0604020202020204" pitchFamily="34" charset="0"/>
              </a:rPr>
              <a:t>Gordon Gunter,</a:t>
            </a:r>
            <a:r>
              <a:rPr lang="en-US" sz="1400" i="1">
                <a:solidFill>
                  <a:schemeClr val="accent5"/>
                </a:solidFill>
                <a:latin typeface="Arial" panose="020B0604020202020204" pitchFamily="34" charset="0"/>
                <a:ea typeface="Lato"/>
                <a:cs typeface="Arial" panose="020B0604020202020204" pitchFamily="34" charset="0"/>
              </a:rPr>
              <a:t> </a:t>
            </a:r>
            <a:r>
              <a:rPr lang="en-US" sz="1400" b="0" i="1" u="none" strike="noStrike">
                <a:solidFill>
                  <a:schemeClr val="accent5"/>
                </a:solidFill>
                <a:effectLst/>
                <a:latin typeface="Arial" panose="020B0604020202020204" pitchFamily="34" charset="0"/>
                <a:ea typeface="Lato"/>
                <a:cs typeface="Arial" panose="020B0604020202020204" pitchFamily="34" charset="0"/>
              </a:rPr>
              <a:t>Oregon II, </a:t>
            </a:r>
            <a:r>
              <a:rPr lang="en-US" sz="1400" i="1">
                <a:solidFill>
                  <a:schemeClr val="accent5"/>
                </a:solidFill>
                <a:latin typeface="Arial" panose="020B0604020202020204" pitchFamily="34" charset="0"/>
                <a:ea typeface="Lato"/>
                <a:cs typeface="Arial" panose="020B0604020202020204" pitchFamily="34" charset="0"/>
              </a:rPr>
              <a:t>Oscar Elton</a:t>
            </a:r>
            <a:r>
              <a:rPr lang="en-US" sz="1400" b="0" i="1" u="none" strike="noStrike">
                <a:solidFill>
                  <a:schemeClr val="accent5"/>
                </a:solidFill>
                <a:effectLst/>
                <a:latin typeface="Arial" panose="020B0604020202020204" pitchFamily="34" charset="0"/>
                <a:ea typeface="Lato"/>
                <a:cs typeface="Arial" panose="020B0604020202020204" pitchFamily="34" charset="0"/>
              </a:rPr>
              <a:t> Sette</a:t>
            </a:r>
            <a:r>
              <a:rPr lang="en-US" sz="1400" b="0" i="0" u="none" strike="noStrike">
                <a:solidFill>
                  <a:schemeClr val="accent5"/>
                </a:solidFill>
                <a:effectLst/>
                <a:latin typeface="Arial" panose="020B0604020202020204" pitchFamily="34" charset="0"/>
                <a:ea typeface="Lato"/>
                <a:cs typeface="Arial" panose="020B0604020202020204" pitchFamily="34" charset="0"/>
              </a:rPr>
              <a:t>, </a:t>
            </a:r>
            <a:r>
              <a:rPr lang="en-US" sz="1400" b="0" i="1" u="none" strike="noStrike">
                <a:solidFill>
                  <a:schemeClr val="accent5"/>
                </a:solidFill>
                <a:effectLst/>
                <a:latin typeface="Arial" panose="020B0604020202020204" pitchFamily="34" charset="0"/>
                <a:ea typeface="Lato"/>
                <a:cs typeface="Arial" panose="020B0604020202020204" pitchFamily="34" charset="0"/>
              </a:rPr>
              <a:t>Reuben Lasker</a:t>
            </a:r>
            <a:r>
              <a:rPr lang="en-US" sz="1400">
                <a:solidFill>
                  <a:schemeClr val="accent5"/>
                </a:solidFill>
                <a:latin typeface="Arial" panose="020B0604020202020204" pitchFamily="34" charset="0"/>
                <a:ea typeface="Lato"/>
                <a:cs typeface="Arial" panose="020B0604020202020204" pitchFamily="34" charset="0"/>
              </a:rPr>
              <a:t>, and </a:t>
            </a:r>
            <a:r>
              <a:rPr lang="en-US" sz="1400" b="0" i="1" u="none" strike="noStrike">
                <a:solidFill>
                  <a:schemeClr val="accent5"/>
                </a:solidFill>
                <a:effectLst/>
                <a:latin typeface="Arial" panose="020B0604020202020204" pitchFamily="34" charset="0"/>
                <a:ea typeface="Lato"/>
                <a:cs typeface="Arial" panose="020B0604020202020204" pitchFamily="34" charset="0"/>
              </a:rPr>
              <a:t>Bell M. Shimada</a:t>
            </a:r>
            <a:r>
              <a:rPr lang="en-US" sz="1400" b="0" u="none" strike="noStrike">
                <a:solidFill>
                  <a:schemeClr val="accent5"/>
                </a:solidFill>
                <a:effectLst/>
                <a:latin typeface="Arial" panose="020B0604020202020204" pitchFamily="34" charset="0"/>
                <a:ea typeface="Lato"/>
                <a:cs typeface="Arial" panose="020B0604020202020204" pitchFamily="34" charset="0"/>
              </a:rPr>
              <a:t> (pictured above).</a:t>
            </a:r>
            <a:endParaRPr lang="en-US" sz="140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1451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ED8C5A-6EFF-09C8-308C-2E223B540503}"/>
              </a:ext>
            </a:extLst>
          </p:cNvPr>
          <p:cNvSpPr txBox="1"/>
          <p:nvPr/>
        </p:nvSpPr>
        <p:spPr>
          <a:xfrm>
            <a:off x="1074497" y="2560320"/>
            <a:ext cx="3554653" cy="1569660"/>
          </a:xfrm>
          <a:prstGeom prst="rect">
            <a:avLst/>
          </a:prstGeom>
          <a:noFill/>
        </p:spPr>
        <p:txBody>
          <a:bodyPr wrap="square" rtlCol="0">
            <a:spAutoFit/>
          </a:bodyPr>
          <a:lstStyle/>
          <a:p>
            <a:r>
              <a:rPr lang="en-US" sz="3200" b="1">
                <a:solidFill>
                  <a:schemeClr val="bg1"/>
                </a:solidFill>
                <a:latin typeface="Arial" panose="020B0604020202020204" pitchFamily="34" charset="0"/>
                <a:ea typeface="Lato" panose="020F0502020204030203" pitchFamily="34" charset="0"/>
                <a:cs typeface="Arial" panose="020B0604020202020204" pitchFamily="34" charset="0"/>
              </a:rPr>
              <a:t>If you sail on a </a:t>
            </a:r>
            <a:r>
              <a:rPr lang="en-US" sz="3200" b="1" u="sng">
                <a:solidFill>
                  <a:schemeClr val="bg1"/>
                </a:solidFill>
                <a:latin typeface="Arial" panose="020B0604020202020204" pitchFamily="34" charset="0"/>
                <a:ea typeface="Lato" panose="020F0502020204030203" pitchFamily="34" charset="0"/>
                <a:cs typeface="Arial" panose="020B0604020202020204" pitchFamily="34" charset="0"/>
              </a:rPr>
              <a:t>fisheries</a:t>
            </a:r>
            <a:r>
              <a:rPr lang="en-US" sz="3200" b="1">
                <a:solidFill>
                  <a:schemeClr val="bg1"/>
                </a:solidFill>
                <a:latin typeface="Arial" panose="020B0604020202020204" pitchFamily="34" charset="0"/>
                <a:ea typeface="Lato" panose="020F0502020204030203" pitchFamily="34" charset="0"/>
                <a:cs typeface="Arial" panose="020B0604020202020204" pitchFamily="34" charset="0"/>
              </a:rPr>
              <a:t> cruise, you may…</a:t>
            </a:r>
          </a:p>
        </p:txBody>
      </p:sp>
      <p:sp>
        <p:nvSpPr>
          <p:cNvPr id="8" name="TextBox 7">
            <a:extLst>
              <a:ext uri="{FF2B5EF4-FFF2-40B4-BE49-F238E27FC236}">
                <a16:creationId xmlns:a16="http://schemas.microsoft.com/office/drawing/2014/main" id="{33267013-5B77-7512-CCBC-222BA3772946}"/>
              </a:ext>
            </a:extLst>
          </p:cNvPr>
          <p:cNvSpPr txBox="1"/>
          <p:nvPr/>
        </p:nvSpPr>
        <p:spPr>
          <a:xfrm>
            <a:off x="2394864" y="4284100"/>
            <a:ext cx="2925801" cy="964880"/>
          </a:xfrm>
          <a:prstGeom prst="rect">
            <a:avLst/>
          </a:prstGeom>
          <a:noFill/>
        </p:spPr>
        <p:txBody>
          <a:bodyPr wrap="none" rtlCol="0">
            <a:spAutoFit/>
          </a:bodyPr>
          <a:lstStyle/>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…examine or </a:t>
            </a:r>
          </a:p>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tag sharks</a:t>
            </a:r>
          </a:p>
        </p:txBody>
      </p:sp>
      <p:pic>
        <p:nvPicPr>
          <p:cNvPr id="9" name="Picture 8" descr="A group of men in hard hats working on a shark&#10;&#10;Description automatically generated">
            <a:extLst>
              <a:ext uri="{FF2B5EF4-FFF2-40B4-BE49-F238E27FC236}">
                <a16:creationId xmlns:a16="http://schemas.microsoft.com/office/drawing/2014/main" id="{93C92C89-96C4-9D36-9847-A28519D33A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37185" y="3019608"/>
            <a:ext cx="2619953" cy="34938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Placeholder 7" descr="A person holding a fish&#10;&#10;Description automatically generated">
            <a:extLst>
              <a:ext uri="{FF2B5EF4-FFF2-40B4-BE49-F238E27FC236}">
                <a16:creationId xmlns:a16="http://schemas.microsoft.com/office/drawing/2014/main" id="{72C145B2-7E31-B82D-8404-E45863F4F7C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47435" y="358046"/>
            <a:ext cx="2534716" cy="3100919"/>
          </a:xfrm>
          <a:prstGeom prst="round2DiagRect">
            <a:avLst>
              <a:gd name="adj1" fmla="val 16667"/>
              <a:gd name="adj2" fmla="val 0"/>
            </a:avLst>
          </a:prstGeom>
          <a:noFill/>
          <a:ln w="88900" cap="sq">
            <a:solidFill>
              <a:srgbClr val="FFFFFF"/>
            </a:solidFill>
            <a:miter lim="800000"/>
          </a:ln>
          <a:effectLst>
            <a:outerShdw blurRad="254000" algn="tl" rotWithShape="0">
              <a:srgbClr val="000000">
                <a:alpha val="43000"/>
              </a:srgbClr>
            </a:outerShdw>
          </a:effectLst>
        </p:spPr>
      </p:pic>
      <p:sp>
        <p:nvSpPr>
          <p:cNvPr id="11" name="Slide Number Placeholder 10">
            <a:extLst>
              <a:ext uri="{FF2B5EF4-FFF2-40B4-BE49-F238E27FC236}">
                <a16:creationId xmlns:a16="http://schemas.microsoft.com/office/drawing/2014/main" id="{E564BEDF-8CE9-3AE8-392D-C52D47056D72}"/>
              </a:ext>
            </a:extLst>
          </p:cNvPr>
          <p:cNvSpPr>
            <a:spLocks noGrp="1"/>
          </p:cNvSpPr>
          <p:nvPr>
            <p:ph type="sldNum" idx="12"/>
          </p:nvPr>
        </p:nvSpPr>
        <p:spPr/>
        <p:txBody>
          <a:bodyPr/>
          <a:lstStyle/>
          <a:p>
            <a:fld id="{00000000-1234-1234-1234-123412341234}" type="slidenum">
              <a:rPr lang="en-US" smtClean="0"/>
              <a:pPr/>
              <a:t>11</a:t>
            </a:fld>
            <a:endParaRPr lang="en-US"/>
          </a:p>
        </p:txBody>
      </p:sp>
    </p:spTree>
    <p:extLst>
      <p:ext uri="{BB962C8B-B14F-4D97-AF65-F5344CB8AC3E}">
        <p14:creationId xmlns:p14="http://schemas.microsoft.com/office/powerpoint/2010/main" val="27341710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person in a hard hat and orange jacket&#10;&#10;Description automatically generated">
            <a:extLst>
              <a:ext uri="{FF2B5EF4-FFF2-40B4-BE49-F238E27FC236}">
                <a16:creationId xmlns:a16="http://schemas.microsoft.com/office/drawing/2014/main" id="{46DB4B0A-02CF-8E1C-9EBF-906C3CDE8FE8}"/>
              </a:ext>
            </a:extLst>
          </p:cNvPr>
          <p:cNvPicPr>
            <a:picLocks noChangeAspect="1"/>
          </p:cNvPicPr>
          <p:nvPr/>
        </p:nvPicPr>
        <p:blipFill>
          <a:blip r:embed="rId3"/>
          <a:stretch>
            <a:fillRect/>
          </a:stretch>
        </p:blipFill>
        <p:spPr>
          <a:xfrm>
            <a:off x="512645" y="713805"/>
            <a:ext cx="4113835" cy="5485114"/>
          </a:xfrm>
          <a:prstGeom prst="roundRect">
            <a:avLst/>
          </a:prstGeom>
        </p:spPr>
      </p:pic>
      <p:sp>
        <p:nvSpPr>
          <p:cNvPr id="4" name="Slide Number Placeholder 3">
            <a:extLst>
              <a:ext uri="{FF2B5EF4-FFF2-40B4-BE49-F238E27FC236}">
                <a16:creationId xmlns:a16="http://schemas.microsoft.com/office/drawing/2014/main" id="{2D55831E-4C4A-AC32-90C1-62643005F446}"/>
              </a:ext>
            </a:extLst>
          </p:cNvPr>
          <p:cNvSpPr>
            <a:spLocks noGrp="1"/>
          </p:cNvSpPr>
          <p:nvPr>
            <p:ph type="sldNum" idx="12"/>
          </p:nvPr>
        </p:nvSpPr>
        <p:spPr/>
        <p:txBody>
          <a:bodyPr/>
          <a:lstStyle/>
          <a:p>
            <a:fld id="{00000000-1234-1234-1234-123412341234}" type="slidenum">
              <a:rPr lang="en-US" smtClean="0"/>
              <a:pPr/>
              <a:t>12</a:t>
            </a:fld>
            <a:endParaRPr lang="en-US"/>
          </a:p>
        </p:txBody>
      </p:sp>
      <p:sp>
        <p:nvSpPr>
          <p:cNvPr id="8" name="Oval 7">
            <a:extLst>
              <a:ext uri="{FF2B5EF4-FFF2-40B4-BE49-F238E27FC236}">
                <a16:creationId xmlns:a16="http://schemas.microsoft.com/office/drawing/2014/main" id="{D26CB8EF-2C97-5692-8B2F-AD24165F55C6}"/>
              </a:ext>
            </a:extLst>
          </p:cNvPr>
          <p:cNvSpPr>
            <a:spLocks noGrp="1" noRot="1" noMove="1" noResize="1" noEditPoints="1" noAdjustHandles="1" noChangeArrowheads="1" noChangeShapeType="1"/>
          </p:cNvSpPr>
          <p:nvPr/>
        </p:nvSpPr>
        <p:spPr>
          <a:xfrm>
            <a:off x="4279141" y="1325880"/>
            <a:ext cx="4516244" cy="4516244"/>
          </a:xfrm>
          <a:prstGeom prst="ellipse">
            <a:avLst/>
          </a:prstGeom>
          <a:solidFill>
            <a:srgbClr val="F29369">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38"/>
          </a:p>
        </p:txBody>
      </p:sp>
      <p:sp>
        <p:nvSpPr>
          <p:cNvPr id="13" name="TextBox 12">
            <a:extLst>
              <a:ext uri="{FF2B5EF4-FFF2-40B4-BE49-F238E27FC236}">
                <a16:creationId xmlns:a16="http://schemas.microsoft.com/office/drawing/2014/main" id="{B08E84C4-956C-D013-86B2-6FCF056BBD6D}"/>
              </a:ext>
            </a:extLst>
          </p:cNvPr>
          <p:cNvSpPr txBox="1"/>
          <p:nvPr/>
        </p:nvSpPr>
        <p:spPr>
          <a:xfrm>
            <a:off x="4711446" y="2729595"/>
            <a:ext cx="3876382" cy="1837426"/>
          </a:xfrm>
          <a:prstGeom prst="rect">
            <a:avLst/>
          </a:prstGeom>
          <a:noFill/>
        </p:spPr>
        <p:txBody>
          <a:bodyPr wrap="none" rtlCol="0">
            <a:spAutoFit/>
          </a:bodyPr>
          <a:lstStyle/>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…help sort a </a:t>
            </a:r>
          </a:p>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trawl sample and </a:t>
            </a:r>
          </a:p>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use an </a:t>
            </a:r>
            <a:r>
              <a:rPr lang="en-US" sz="2835" err="1">
                <a:solidFill>
                  <a:srgbClr val="1764AD"/>
                </a:solidFill>
                <a:latin typeface="Georgia Pro Black" panose="020F0502020204030204" pitchFamily="18" charset="0"/>
                <a:ea typeface="Lato" panose="020F0502020204030203" pitchFamily="34" charset="0"/>
                <a:cs typeface="Lato" panose="020F0502020204030203" pitchFamily="34" charset="0"/>
              </a:rPr>
              <a:t>ichthystick</a:t>
            </a: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 </a:t>
            </a:r>
          </a:p>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to measure</a:t>
            </a:r>
          </a:p>
        </p:txBody>
      </p:sp>
      <p:pic>
        <p:nvPicPr>
          <p:cNvPr id="6" name="Picture 5" descr="A white sign with black text and a fish&#10;&#10;Description automatically generated">
            <a:extLst>
              <a:ext uri="{FF2B5EF4-FFF2-40B4-BE49-F238E27FC236}">
                <a16:creationId xmlns:a16="http://schemas.microsoft.com/office/drawing/2014/main" id="{D512F6CA-462E-DF92-9204-22298A1791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68389" y="4679015"/>
            <a:ext cx="2577266" cy="1932950"/>
          </a:xfrm>
          <a:prstGeom prst="roundRect">
            <a:avLst/>
          </a:prstGeom>
        </p:spPr>
      </p:pic>
      <p:pic>
        <p:nvPicPr>
          <p:cNvPr id="10" name="Picture 9" descr="A fish being measured on a machine&#10;&#10;Description automatically generated">
            <a:extLst>
              <a:ext uri="{FF2B5EF4-FFF2-40B4-BE49-F238E27FC236}">
                <a16:creationId xmlns:a16="http://schemas.microsoft.com/office/drawing/2014/main" id="{9EFB520F-2F7B-3F49-FD06-CA27E335629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20651" y="243709"/>
            <a:ext cx="2980563" cy="2164342"/>
          </a:xfrm>
          <a:prstGeom prst="roundRect">
            <a:avLst/>
          </a:prstGeom>
        </p:spPr>
      </p:pic>
    </p:spTree>
    <p:extLst>
      <p:ext uri="{BB962C8B-B14F-4D97-AF65-F5344CB8AC3E}">
        <p14:creationId xmlns:p14="http://schemas.microsoft.com/office/powerpoint/2010/main" val="3772070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extLst>
              <a:ext uri="{BEBA8EAE-BF5A-486C-A8C5-ECC9F3942E4B}">
                <a14:imgProps xmlns:a14="http://schemas.microsoft.com/office/drawing/2010/main">
                  <a14:imgLayer r:embed="rId3">
                    <a14:imgEffect>
                      <a14:saturation sat="105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2CD7CB-F76A-085C-72A6-0377E2BD1569}"/>
              </a:ext>
            </a:extLst>
          </p:cNvPr>
          <p:cNvSpPr>
            <a:spLocks noGrp="1"/>
          </p:cNvSpPr>
          <p:nvPr>
            <p:ph type="sldNum" idx="12"/>
          </p:nvPr>
        </p:nvSpPr>
        <p:spPr/>
        <p:txBody>
          <a:bodyPr/>
          <a:lstStyle/>
          <a:p>
            <a:fld id="{00000000-1234-1234-1234-123412341234}" type="slidenum">
              <a:rPr lang="en-US" smtClean="0"/>
              <a:pPr/>
              <a:t>13</a:t>
            </a:fld>
            <a:endParaRPr lang="en-US"/>
          </a:p>
        </p:txBody>
      </p:sp>
      <p:sp>
        <p:nvSpPr>
          <p:cNvPr id="9" name="TextBox 8">
            <a:extLst>
              <a:ext uri="{FF2B5EF4-FFF2-40B4-BE49-F238E27FC236}">
                <a16:creationId xmlns:a16="http://schemas.microsoft.com/office/drawing/2014/main" id="{5AAABD4D-4A32-0B7E-CDA5-F780C6A05EAB}"/>
              </a:ext>
            </a:extLst>
          </p:cNvPr>
          <p:cNvSpPr txBox="1"/>
          <p:nvPr/>
        </p:nvSpPr>
        <p:spPr>
          <a:xfrm>
            <a:off x="653301" y="4556556"/>
            <a:ext cx="4418485" cy="959493"/>
          </a:xfrm>
          <a:prstGeom prst="rect">
            <a:avLst/>
          </a:prstGeom>
          <a:noFill/>
        </p:spPr>
        <p:txBody>
          <a:bodyPr wrap="square" lIns="91440" tIns="45720" rIns="91440" bIns="45720" rtlCol="0" anchor="t">
            <a:spAutoFit/>
          </a:bodyPr>
          <a:lstStyle/>
          <a:p>
            <a:pPr algn="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…record data</a:t>
            </a:r>
          </a:p>
          <a:p>
            <a:pPr algn="r"/>
            <a:r>
              <a:rPr lang="en-US" sz="2800">
                <a:solidFill>
                  <a:srgbClr val="1764AD"/>
                </a:solidFill>
                <a:latin typeface="Georgia Pro Black"/>
                <a:ea typeface="Lato"/>
                <a:cs typeface="Lato"/>
              </a:rPr>
              <a:t>about various species</a:t>
            </a:r>
            <a:endParaRPr lang="en-US" sz="2800">
              <a:solidFill>
                <a:srgbClr val="1764AD"/>
              </a:solidFill>
              <a:latin typeface="Georgia Pro Black" panose="020F0502020204030204" pitchFamily="18" charset="0"/>
              <a:ea typeface="Lato" panose="020F0502020204030203" pitchFamily="34" charset="0"/>
              <a:cs typeface="Lato" panose="020F0502020204030203" pitchFamily="34" charset="0"/>
            </a:endParaRPr>
          </a:p>
        </p:txBody>
      </p:sp>
      <p:pic>
        <p:nvPicPr>
          <p:cNvPr id="7" name="Picture 6" descr="A close-up of tools on a table&#10;&#10;Description automatically generated">
            <a:extLst>
              <a:ext uri="{FF2B5EF4-FFF2-40B4-BE49-F238E27FC236}">
                <a16:creationId xmlns:a16="http://schemas.microsoft.com/office/drawing/2014/main" id="{02222E5C-BC81-05F1-1C4B-7C99032079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59666" y="490681"/>
            <a:ext cx="4530780" cy="25124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A person holding a fish&#10;&#10;Description automatically generated">
            <a:extLst>
              <a:ext uri="{FF2B5EF4-FFF2-40B4-BE49-F238E27FC236}">
                <a16:creationId xmlns:a16="http://schemas.microsoft.com/office/drawing/2014/main" id="{0A593321-F6F6-15FA-59F9-8636912D9E5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17295" y="2679655"/>
            <a:ext cx="3230765" cy="4038790"/>
          </a:xfrm>
          <a:prstGeom prst="round2DiagRect">
            <a:avLst>
              <a:gd name="adj1" fmla="val 16667"/>
              <a:gd name="adj2" fmla="val 0"/>
            </a:avLst>
          </a:prstGeom>
          <a:ln w="88900" cap="sq">
            <a:solidFill>
              <a:srgbClr val="F29369"/>
            </a:solidFill>
            <a:miter lim="800000"/>
          </a:ln>
          <a:effectLst>
            <a:outerShdw blurRad="254000" algn="tl" rotWithShape="0">
              <a:srgbClr val="000000">
                <a:alpha val="43000"/>
              </a:srgbClr>
            </a:outerShdw>
          </a:effectLst>
        </p:spPr>
      </p:pic>
      <p:pic>
        <p:nvPicPr>
          <p:cNvPr id="3" name="Picture 2" descr="A person writing on a paper&#10;&#10;Description automatically generated">
            <a:extLst>
              <a:ext uri="{FF2B5EF4-FFF2-40B4-BE49-F238E27FC236}">
                <a16:creationId xmlns:a16="http://schemas.microsoft.com/office/drawing/2014/main" id="{D94ACA8C-9529-5D83-73EF-EBED92630E7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8120" y="333782"/>
            <a:ext cx="2867371" cy="40516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1310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fishing net on a boat&#10;&#10;Description automatically generated">
            <a:extLst>
              <a:ext uri="{FF2B5EF4-FFF2-40B4-BE49-F238E27FC236}">
                <a16:creationId xmlns:a16="http://schemas.microsoft.com/office/drawing/2014/main" id="{4945A28C-8D9F-F2A4-7E43-1F28B13C8D82}"/>
              </a:ext>
            </a:extLst>
          </p:cNvPr>
          <p:cNvPicPr>
            <a:picLocks noChangeAspect="1"/>
          </p:cNvPicPr>
          <p:nvPr/>
        </p:nvPicPr>
        <p:blipFill>
          <a:blip r:embed="rId3"/>
          <a:stretch>
            <a:fillRect/>
          </a:stretch>
        </p:blipFill>
        <p:spPr>
          <a:xfrm>
            <a:off x="462915" y="689173"/>
            <a:ext cx="4051985" cy="5402646"/>
          </a:xfrm>
          <a:prstGeom prst="roundRect">
            <a:avLst/>
          </a:prstGeom>
        </p:spPr>
      </p:pic>
      <p:sp>
        <p:nvSpPr>
          <p:cNvPr id="4" name="Slide Number Placeholder 3">
            <a:extLst>
              <a:ext uri="{FF2B5EF4-FFF2-40B4-BE49-F238E27FC236}">
                <a16:creationId xmlns:a16="http://schemas.microsoft.com/office/drawing/2014/main" id="{2D55831E-4C4A-AC32-90C1-62643005F446}"/>
              </a:ext>
            </a:extLst>
          </p:cNvPr>
          <p:cNvSpPr>
            <a:spLocks noGrp="1"/>
          </p:cNvSpPr>
          <p:nvPr>
            <p:ph type="sldNum" idx="12"/>
          </p:nvPr>
        </p:nvSpPr>
        <p:spPr/>
        <p:txBody>
          <a:bodyPr/>
          <a:lstStyle/>
          <a:p>
            <a:fld id="{00000000-1234-1234-1234-123412341234}" type="slidenum">
              <a:rPr lang="en-US" smtClean="0"/>
              <a:pPr/>
              <a:t>14</a:t>
            </a:fld>
            <a:endParaRPr lang="en-US"/>
          </a:p>
        </p:txBody>
      </p:sp>
      <p:sp>
        <p:nvSpPr>
          <p:cNvPr id="8" name="Oval 7">
            <a:extLst>
              <a:ext uri="{FF2B5EF4-FFF2-40B4-BE49-F238E27FC236}">
                <a16:creationId xmlns:a16="http://schemas.microsoft.com/office/drawing/2014/main" id="{D26CB8EF-2C97-5692-8B2F-AD24165F55C6}"/>
              </a:ext>
            </a:extLst>
          </p:cNvPr>
          <p:cNvSpPr>
            <a:spLocks noGrp="1" noRot="1" noMove="1" noResize="1" noEditPoints="1" noAdjustHandles="1" noChangeArrowheads="1" noChangeShapeType="1"/>
          </p:cNvSpPr>
          <p:nvPr/>
        </p:nvSpPr>
        <p:spPr>
          <a:xfrm>
            <a:off x="4279141" y="1325880"/>
            <a:ext cx="4516244" cy="4516244"/>
          </a:xfrm>
          <a:prstGeom prst="ellipse">
            <a:avLst/>
          </a:prstGeom>
          <a:solidFill>
            <a:srgbClr val="EC632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38"/>
          </a:p>
        </p:txBody>
      </p:sp>
      <p:sp>
        <p:nvSpPr>
          <p:cNvPr id="13" name="TextBox 12">
            <a:extLst>
              <a:ext uri="{FF2B5EF4-FFF2-40B4-BE49-F238E27FC236}">
                <a16:creationId xmlns:a16="http://schemas.microsoft.com/office/drawing/2014/main" id="{B08E84C4-956C-D013-86B2-6FCF056BBD6D}"/>
              </a:ext>
            </a:extLst>
          </p:cNvPr>
          <p:cNvSpPr txBox="1"/>
          <p:nvPr/>
        </p:nvSpPr>
        <p:spPr>
          <a:xfrm>
            <a:off x="4405266" y="3749210"/>
            <a:ext cx="4108113" cy="1692771"/>
          </a:xfrm>
          <a:prstGeom prst="rect">
            <a:avLst/>
          </a:prstGeom>
          <a:noFill/>
        </p:spPr>
        <p:txBody>
          <a:bodyPr wrap="square" rtlCol="0">
            <a:spAutoFit/>
          </a:bodyPr>
          <a:lstStyle/>
          <a:p>
            <a:pPr algn="ctr"/>
            <a:r>
              <a:rPr lang="en-US" sz="2600">
                <a:solidFill>
                  <a:srgbClr val="1764AD"/>
                </a:solidFill>
                <a:latin typeface="Georgia Pro Black" panose="020F0502020204030204" pitchFamily="18" charset="0"/>
                <a:ea typeface="Lato" panose="020F0502020204030203" pitchFamily="34" charset="0"/>
                <a:cs typeface="Lato" panose="020F0502020204030203" pitchFamily="34" charset="0"/>
              </a:rPr>
              <a:t>…help deploy an underwater camera and examine </a:t>
            </a:r>
          </a:p>
          <a:p>
            <a:pPr algn="ctr"/>
            <a:r>
              <a:rPr lang="en-US" sz="2600">
                <a:solidFill>
                  <a:srgbClr val="1764AD"/>
                </a:solidFill>
                <a:latin typeface="Georgia Pro Black" panose="020F0502020204030204" pitchFamily="18" charset="0"/>
                <a:ea typeface="Lato" panose="020F0502020204030203" pitchFamily="34" charset="0"/>
                <a:cs typeface="Lato" panose="020F0502020204030203" pitchFamily="34" charset="0"/>
              </a:rPr>
              <a:t>images</a:t>
            </a:r>
          </a:p>
        </p:txBody>
      </p:sp>
      <p:pic>
        <p:nvPicPr>
          <p:cNvPr id="7" name="Picture 6" descr="A school of fish swimming in water&#10;&#10;Description automatically generated">
            <a:extLst>
              <a:ext uri="{FF2B5EF4-FFF2-40B4-BE49-F238E27FC236}">
                <a16:creationId xmlns:a16="http://schemas.microsoft.com/office/drawing/2014/main" id="{3B101963-2529-C1AA-2D65-7D13BA3A93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6749" y="1634838"/>
            <a:ext cx="1921028" cy="1921028"/>
          </a:xfrm>
          <a:prstGeom prst="roundRect">
            <a:avLst/>
          </a:prstGeom>
        </p:spPr>
      </p:pic>
    </p:spTree>
    <p:extLst>
      <p:ext uri="{BB962C8B-B14F-4D97-AF65-F5344CB8AC3E}">
        <p14:creationId xmlns:p14="http://schemas.microsoft.com/office/powerpoint/2010/main" val="2278011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55831E-4C4A-AC32-90C1-62643005F446}"/>
              </a:ext>
            </a:extLst>
          </p:cNvPr>
          <p:cNvSpPr>
            <a:spLocks noGrp="1"/>
          </p:cNvSpPr>
          <p:nvPr>
            <p:ph type="sldNum" idx="12"/>
          </p:nvPr>
        </p:nvSpPr>
        <p:spPr/>
        <p:txBody>
          <a:bodyPr/>
          <a:lstStyle/>
          <a:p>
            <a:fld id="{00000000-1234-1234-1234-123412341234}" type="slidenum">
              <a:rPr lang="en-US" smtClean="0"/>
              <a:pPr/>
              <a:t>15</a:t>
            </a:fld>
            <a:endParaRPr lang="en-US"/>
          </a:p>
        </p:txBody>
      </p:sp>
      <p:sp>
        <p:nvSpPr>
          <p:cNvPr id="13" name="TextBox 12">
            <a:extLst>
              <a:ext uri="{FF2B5EF4-FFF2-40B4-BE49-F238E27FC236}">
                <a16:creationId xmlns:a16="http://schemas.microsoft.com/office/drawing/2014/main" id="{B08E84C4-956C-D013-86B2-6FCF056BBD6D}"/>
              </a:ext>
            </a:extLst>
          </p:cNvPr>
          <p:cNvSpPr txBox="1"/>
          <p:nvPr/>
        </p:nvSpPr>
        <p:spPr>
          <a:xfrm>
            <a:off x="4032887" y="933171"/>
            <a:ext cx="3538148" cy="528606"/>
          </a:xfrm>
          <a:prstGeom prst="rect">
            <a:avLst/>
          </a:prstGeom>
          <a:noFill/>
        </p:spPr>
        <p:txBody>
          <a:bodyPr wrap="none" rtlCol="0">
            <a:spAutoFit/>
          </a:bodyPr>
          <a:lstStyle/>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…collect otoliths</a:t>
            </a:r>
          </a:p>
        </p:txBody>
      </p:sp>
      <p:pic>
        <p:nvPicPr>
          <p:cNvPr id="6" name="Picture 5" descr="A person wearing a hat and holding a black object&#10;&#10;Description automatically generated">
            <a:extLst>
              <a:ext uri="{FF2B5EF4-FFF2-40B4-BE49-F238E27FC236}">
                <a16:creationId xmlns:a16="http://schemas.microsoft.com/office/drawing/2014/main" id="{2C4A8DF4-5BB3-0CBE-6DCB-62D25EFC221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6250" y="245229"/>
            <a:ext cx="3390281" cy="5975131"/>
          </a:xfrm>
          <a:prstGeom prst="roundRect">
            <a:avLst/>
          </a:prstGeom>
          <a:ln w="38100">
            <a:solidFill>
              <a:srgbClr val="F29369"/>
            </a:solidFill>
          </a:ln>
        </p:spPr>
      </p:pic>
      <p:pic>
        <p:nvPicPr>
          <p:cNvPr id="8" name="Picture 7" descr="A person in an orange jacket and yellow gloves holding a sausage&#10;&#10;Description automatically generated">
            <a:extLst>
              <a:ext uri="{FF2B5EF4-FFF2-40B4-BE49-F238E27FC236}">
                <a16:creationId xmlns:a16="http://schemas.microsoft.com/office/drawing/2014/main" id="{B11616CB-4D63-8E1F-E45A-9A41F1B0FE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68512" y="1800254"/>
            <a:ext cx="2353424" cy="3215609"/>
          </a:xfrm>
          <a:prstGeom prst="roundRect">
            <a:avLst/>
          </a:prstGeom>
        </p:spPr>
      </p:pic>
      <p:pic>
        <p:nvPicPr>
          <p:cNvPr id="10" name="Picture 9" descr="A close up of fingers&#10;&#10;Description automatically generated">
            <a:extLst>
              <a:ext uri="{FF2B5EF4-FFF2-40B4-BE49-F238E27FC236}">
                <a16:creationId xmlns:a16="http://schemas.microsoft.com/office/drawing/2014/main" id="{9D229489-8C8A-5C55-EEE5-84EB84E200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93438" y="1610259"/>
            <a:ext cx="2271434" cy="1990191"/>
          </a:xfrm>
          <a:prstGeom prst="roundRect">
            <a:avLst/>
          </a:prstGeom>
        </p:spPr>
      </p:pic>
      <p:pic>
        <p:nvPicPr>
          <p:cNvPr id="3" name="Picture 2" descr="A person's hand holding small shells&#10;&#10;Description automatically generated">
            <a:extLst>
              <a:ext uri="{FF2B5EF4-FFF2-40B4-BE49-F238E27FC236}">
                <a16:creationId xmlns:a16="http://schemas.microsoft.com/office/drawing/2014/main" id="{6D9F07D9-74C4-6886-E6B2-77606731720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75507" y="3431049"/>
            <a:ext cx="1983533" cy="1983640"/>
          </a:xfrm>
          <a:prstGeom prst="roundRect">
            <a:avLst/>
          </a:prstGeom>
        </p:spPr>
      </p:pic>
    </p:spTree>
    <p:extLst>
      <p:ext uri="{BB962C8B-B14F-4D97-AF65-F5344CB8AC3E}">
        <p14:creationId xmlns:p14="http://schemas.microsoft.com/office/powerpoint/2010/main" val="1732363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622A1B-ACA7-CDBB-EFD9-453B0FDD6635}"/>
              </a:ext>
            </a:extLst>
          </p:cNvPr>
          <p:cNvSpPr>
            <a:spLocks noGrp="1"/>
          </p:cNvSpPr>
          <p:nvPr>
            <p:ph type="sldNum" idx="12"/>
          </p:nvPr>
        </p:nvSpPr>
        <p:spPr/>
        <p:txBody>
          <a:bodyPr/>
          <a:lstStyle/>
          <a:p>
            <a:fld id="{00000000-1234-1234-1234-123412341234}" type="slidenum">
              <a:rPr lang="en-US" smtClean="0"/>
              <a:pPr/>
              <a:t>16</a:t>
            </a:fld>
            <a:endParaRPr lang="en-US"/>
          </a:p>
        </p:txBody>
      </p:sp>
      <p:sp>
        <p:nvSpPr>
          <p:cNvPr id="5" name="Text Placeholder 4">
            <a:extLst>
              <a:ext uri="{FF2B5EF4-FFF2-40B4-BE49-F238E27FC236}">
                <a16:creationId xmlns:a16="http://schemas.microsoft.com/office/drawing/2014/main" id="{348790C7-6C2B-FC3A-D968-4C1B0916956E}"/>
              </a:ext>
            </a:extLst>
          </p:cNvPr>
          <p:cNvSpPr txBox="1">
            <a:spLocks noGrp="1"/>
          </p:cNvSpPr>
          <p:nvPr>
            <p:ph type="body" sz="quarter" idx="10"/>
          </p:nvPr>
        </p:nvSpPr>
        <p:spPr>
          <a:xfrm>
            <a:off x="361633" y="487679"/>
            <a:ext cx="8085681" cy="1005876"/>
          </a:xfrm>
          <a:prstGeom prst="rect">
            <a:avLst/>
          </a:prstGeom>
          <a:noFill/>
        </p:spPr>
        <p:txBody>
          <a:bodyPr wrap="square" rtlCol="0">
            <a:spAutoFit/>
          </a:bodyPr>
          <a:lstStyle/>
          <a:p>
            <a:pPr marL="50800" indent="0">
              <a:buNone/>
            </a:pP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…help deploy a bongo net or midwater trawl to collect samples</a:t>
            </a:r>
          </a:p>
        </p:txBody>
      </p:sp>
      <p:pic>
        <p:nvPicPr>
          <p:cNvPr id="9" name="Picture 8" descr="A group of men working on a boat&#10;&#10;Description automatically generated">
            <a:extLst>
              <a:ext uri="{FF2B5EF4-FFF2-40B4-BE49-F238E27FC236}">
                <a16:creationId xmlns:a16="http://schemas.microsoft.com/office/drawing/2014/main" id="{53059A79-9231-1E85-3769-27A9DFDB4D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2209" y="1593875"/>
            <a:ext cx="6291714" cy="4721963"/>
          </a:xfrm>
          <a:prstGeom prst="roundRect">
            <a:avLst/>
          </a:prstGeom>
          <a:ln w="38100">
            <a:solidFill>
              <a:srgbClr val="F29369"/>
            </a:solidFill>
          </a:ln>
        </p:spPr>
      </p:pic>
      <p:pic>
        <p:nvPicPr>
          <p:cNvPr id="4" name="Picture 3" descr="A couple of men wearing safety vests and helmets&#10;&#10;Description automatically generated">
            <a:extLst>
              <a:ext uri="{FF2B5EF4-FFF2-40B4-BE49-F238E27FC236}">
                <a16:creationId xmlns:a16="http://schemas.microsoft.com/office/drawing/2014/main" id="{0080D214-77AC-7B52-CD18-65D5F04871F4}"/>
              </a:ext>
            </a:extLst>
          </p:cNvPr>
          <p:cNvPicPr>
            <a:picLocks noChangeAspect="1"/>
          </p:cNvPicPr>
          <p:nvPr/>
        </p:nvPicPr>
        <p:blipFill>
          <a:blip r:embed="rId4"/>
          <a:stretch>
            <a:fillRect/>
          </a:stretch>
        </p:blipFill>
        <p:spPr>
          <a:xfrm>
            <a:off x="798641" y="1948851"/>
            <a:ext cx="2638005" cy="32755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67984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152B0D-2C4D-73C9-24D4-FABAF913FAC5}"/>
              </a:ext>
            </a:extLst>
          </p:cNvPr>
          <p:cNvSpPr>
            <a:spLocks noGrp="1"/>
          </p:cNvSpPr>
          <p:nvPr>
            <p:ph type="title"/>
          </p:nvPr>
        </p:nvSpPr>
        <p:spPr>
          <a:xfrm>
            <a:off x="391437" y="427535"/>
            <a:ext cx="8650021" cy="908743"/>
          </a:xfrm>
        </p:spPr>
        <p:txBody>
          <a:bodyPr/>
          <a:lstStyle/>
          <a:p>
            <a:r>
              <a:rPr lang="en-US">
                <a:solidFill>
                  <a:srgbClr val="397AB8"/>
                </a:solidFill>
              </a:rPr>
              <a:t>Oceanographic Survey Cruises</a:t>
            </a:r>
          </a:p>
        </p:txBody>
      </p:sp>
      <p:sp>
        <p:nvSpPr>
          <p:cNvPr id="3" name="Text Placeholder 2">
            <a:extLst>
              <a:ext uri="{FF2B5EF4-FFF2-40B4-BE49-F238E27FC236}">
                <a16:creationId xmlns:a16="http://schemas.microsoft.com/office/drawing/2014/main" id="{1A80A999-5CB8-733E-1FF2-BD57CC5D5D56}"/>
              </a:ext>
            </a:extLst>
          </p:cNvPr>
          <p:cNvSpPr>
            <a:spLocks noGrp="1"/>
          </p:cNvSpPr>
          <p:nvPr>
            <p:ph type="body" idx="1"/>
          </p:nvPr>
        </p:nvSpPr>
        <p:spPr>
          <a:xfrm>
            <a:off x="391437" y="1247278"/>
            <a:ext cx="3727890" cy="4335709"/>
          </a:xfrm>
        </p:spPr>
        <p:txBody>
          <a:bodyPr>
            <a:normAutofit fontScale="92500" lnSpcReduction="10000"/>
          </a:bodyPr>
          <a:lstStyle/>
          <a:p>
            <a:pPr marL="50800" indent="0" fontAlgn="base">
              <a:lnSpc>
                <a:spcPct val="120000"/>
              </a:lnSpc>
            </a:pPr>
            <a:r>
              <a:rPr lang="en-US" sz="1800">
                <a:solidFill>
                  <a:srgbClr val="000000"/>
                </a:solidFill>
                <a:ea typeface="Lato"/>
              </a:rPr>
              <a:t>Oceanographic cruises perform physical science studies to increase our understanding of the world's oceans and climate. The ships deploy, recover, and service deep sea moorings around the globe that measure ocean currents, ocean temperatures, and atmospheric variables. </a:t>
            </a:r>
          </a:p>
          <a:p>
            <a:pPr marL="50800" indent="0">
              <a:lnSpc>
                <a:spcPct val="120000"/>
              </a:lnSpc>
            </a:pPr>
            <a:r>
              <a:rPr lang="en-US" sz="1800">
                <a:solidFill>
                  <a:srgbClr val="000000"/>
                </a:solidFill>
                <a:ea typeface="Lato"/>
              </a:rPr>
              <a:t>They also continuously measure upper ocean currents, surface salinity, carbon dioxide content, and sea-level atmospheric conditions while underway. ​</a:t>
            </a:r>
            <a:endParaRPr lang="en-US" sz="1800" b="0" i="0">
              <a:solidFill>
                <a:srgbClr val="000000"/>
              </a:solidFill>
              <a:effectLst/>
              <a:ea typeface="Lato"/>
            </a:endParaRPr>
          </a:p>
          <a:p>
            <a:pPr marL="50800" indent="0" algn="l" rtl="0" fontAlgn="base">
              <a:buNone/>
            </a:pPr>
            <a:endParaRPr lang="en-US" sz="1800" b="0" i="0">
              <a:solidFill>
                <a:srgbClr val="000000"/>
              </a:solidFill>
              <a:effectLst/>
              <a:ea typeface="Lato"/>
            </a:endParaRPr>
          </a:p>
        </p:txBody>
      </p:sp>
      <p:sp>
        <p:nvSpPr>
          <p:cNvPr id="4" name="Slide Number Placeholder 3">
            <a:extLst>
              <a:ext uri="{FF2B5EF4-FFF2-40B4-BE49-F238E27FC236}">
                <a16:creationId xmlns:a16="http://schemas.microsoft.com/office/drawing/2014/main" id="{41B29F9D-82A0-AF06-DF50-03D1F569D4C5}"/>
              </a:ext>
            </a:extLst>
          </p:cNvPr>
          <p:cNvSpPr>
            <a:spLocks noGrp="1"/>
          </p:cNvSpPr>
          <p:nvPr>
            <p:ph type="sldNum" idx="12"/>
          </p:nvPr>
        </p:nvSpPr>
        <p:spPr/>
        <p:txBody>
          <a:bodyPr/>
          <a:lstStyle/>
          <a:p>
            <a:fld id="{00000000-1234-1234-1234-123412341234}" type="slidenum">
              <a:rPr lang="en-US" smtClean="0"/>
              <a:pPr/>
              <a:t>17</a:t>
            </a:fld>
            <a:endParaRPr lang="en-US"/>
          </a:p>
        </p:txBody>
      </p:sp>
      <p:sp>
        <p:nvSpPr>
          <p:cNvPr id="7" name="TextBox 6">
            <a:extLst>
              <a:ext uri="{FF2B5EF4-FFF2-40B4-BE49-F238E27FC236}">
                <a16:creationId xmlns:a16="http://schemas.microsoft.com/office/drawing/2014/main" id="{DCE6E140-5E88-FF1C-5F31-19944F4498C5}"/>
              </a:ext>
            </a:extLst>
          </p:cNvPr>
          <p:cNvSpPr txBox="1"/>
          <p:nvPr/>
        </p:nvSpPr>
        <p:spPr>
          <a:xfrm>
            <a:off x="4119327" y="4790757"/>
            <a:ext cx="4806470" cy="523220"/>
          </a:xfrm>
          <a:prstGeom prst="rect">
            <a:avLst/>
          </a:prstGeom>
          <a:noFill/>
        </p:spPr>
        <p:txBody>
          <a:bodyPr wrap="square" lIns="91440" tIns="45720" rIns="91440" bIns="45720" rtlCol="0" anchor="t">
            <a:spAutoFit/>
          </a:bodyPr>
          <a:lstStyle/>
          <a:p>
            <a:r>
              <a:rPr lang="en-US" sz="1400" b="0" i="0" u="none" strike="noStrike">
                <a:solidFill>
                  <a:schemeClr val="tx1"/>
                </a:solidFill>
                <a:effectLst/>
                <a:latin typeface="Arial" panose="020B0604020202020204" pitchFamily="34" charset="0"/>
                <a:ea typeface="Lato"/>
                <a:cs typeface="Arial" panose="020B0604020202020204" pitchFamily="34" charset="0"/>
              </a:rPr>
              <a:t>Oceanographic ships include </a:t>
            </a:r>
            <a:r>
              <a:rPr lang="en-US" sz="1400" b="0" i="1" u="none" strike="noStrike">
                <a:solidFill>
                  <a:schemeClr val="tx1"/>
                </a:solidFill>
                <a:effectLst/>
                <a:latin typeface="Arial" panose="020B0604020202020204" pitchFamily="34" charset="0"/>
                <a:ea typeface="Lato"/>
                <a:cs typeface="Arial" panose="020B0604020202020204" pitchFamily="34" charset="0"/>
              </a:rPr>
              <a:t>Ronald H. Brown, Nancy Foster (pictured above), </a:t>
            </a:r>
            <a:r>
              <a:rPr lang="en-US" sz="1400" b="0" i="1" u="none" strike="noStrike" err="1">
                <a:solidFill>
                  <a:schemeClr val="tx1"/>
                </a:solidFill>
                <a:effectLst/>
                <a:latin typeface="Arial" panose="020B0604020202020204" pitchFamily="34" charset="0"/>
                <a:ea typeface="Lato"/>
                <a:cs typeface="Arial" panose="020B0604020202020204" pitchFamily="34" charset="0"/>
              </a:rPr>
              <a:t>Hi'ialakai</a:t>
            </a:r>
            <a:r>
              <a:rPr lang="en-US" sz="1400" b="0" i="1" u="none" strike="noStrike">
                <a:solidFill>
                  <a:schemeClr val="tx1"/>
                </a:solidFill>
                <a:effectLst/>
                <a:latin typeface="Arial" panose="020B0604020202020204" pitchFamily="34" charset="0"/>
                <a:ea typeface="Lato"/>
                <a:cs typeface="Arial" panose="020B0604020202020204" pitchFamily="34" charset="0"/>
              </a:rPr>
              <a:t>,</a:t>
            </a:r>
            <a:r>
              <a:rPr lang="en-US" sz="1400" b="0" i="0" u="none" strike="noStrike">
                <a:solidFill>
                  <a:schemeClr val="tx1"/>
                </a:solidFill>
                <a:effectLst/>
                <a:latin typeface="Arial" panose="020B0604020202020204" pitchFamily="34" charset="0"/>
                <a:ea typeface="Lato"/>
                <a:cs typeface="Arial" panose="020B0604020202020204" pitchFamily="34" charset="0"/>
              </a:rPr>
              <a:t> and </a:t>
            </a:r>
            <a:r>
              <a:rPr lang="en-US" sz="1400" b="0" i="1" u="none" strike="noStrike">
                <a:solidFill>
                  <a:schemeClr val="tx1"/>
                </a:solidFill>
                <a:effectLst/>
                <a:latin typeface="Arial" panose="020B0604020202020204" pitchFamily="34" charset="0"/>
                <a:ea typeface="Lato"/>
                <a:cs typeface="Arial" panose="020B0604020202020204" pitchFamily="34" charset="0"/>
              </a:rPr>
              <a:t>Okeanos Explorer.</a:t>
            </a:r>
            <a:endParaRPr lang="en-US">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CB99B2B0-BDAF-F412-DDD8-6EE68715778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31766" y="1336279"/>
            <a:ext cx="4473889" cy="3360344"/>
          </a:xfrm>
          <a:prstGeom prst="roundRect">
            <a:avLst>
              <a:gd name="adj" fmla="val 16667"/>
            </a:avLst>
          </a:prstGeom>
          <a:ln w="38100">
            <a:solidFill>
              <a:srgbClr val="F29369"/>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25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ED8C5A-6EFF-09C8-308C-2E223B540503}"/>
              </a:ext>
            </a:extLst>
          </p:cNvPr>
          <p:cNvSpPr txBox="1"/>
          <p:nvPr/>
        </p:nvSpPr>
        <p:spPr>
          <a:xfrm>
            <a:off x="748422" y="2308618"/>
            <a:ext cx="3704180" cy="1569660"/>
          </a:xfrm>
          <a:prstGeom prst="rect">
            <a:avLst/>
          </a:prstGeom>
          <a:noFill/>
        </p:spPr>
        <p:txBody>
          <a:bodyPr wrap="square" rtlCol="0">
            <a:spAutoFit/>
          </a:bodyPr>
          <a:lstStyle/>
          <a:p>
            <a:pPr algn="r"/>
            <a:r>
              <a:rPr lang="en-US" sz="3200" b="1">
                <a:solidFill>
                  <a:schemeClr val="bg1"/>
                </a:solidFill>
                <a:latin typeface="Arial" panose="020B0604020202020204" pitchFamily="34" charset="0"/>
                <a:ea typeface="Lato" panose="020F0502020204030203" pitchFamily="34" charset="0"/>
                <a:cs typeface="Arial" panose="020B0604020202020204" pitchFamily="34" charset="0"/>
              </a:rPr>
              <a:t>If you sail on an </a:t>
            </a:r>
            <a:r>
              <a:rPr lang="en-US" sz="3200" b="1" u="sng">
                <a:solidFill>
                  <a:schemeClr val="bg1"/>
                </a:solidFill>
                <a:latin typeface="Arial" panose="020B0604020202020204" pitchFamily="34" charset="0"/>
                <a:ea typeface="Lato" panose="020F0502020204030203" pitchFamily="34" charset="0"/>
                <a:cs typeface="Arial" panose="020B0604020202020204" pitchFamily="34" charset="0"/>
              </a:rPr>
              <a:t>oceanographic</a:t>
            </a:r>
            <a:r>
              <a:rPr lang="en-US" sz="3200" b="1">
                <a:solidFill>
                  <a:schemeClr val="bg1"/>
                </a:solidFill>
                <a:latin typeface="Arial" panose="020B0604020202020204" pitchFamily="34" charset="0"/>
                <a:ea typeface="Lato" panose="020F0502020204030203" pitchFamily="34" charset="0"/>
                <a:cs typeface="Arial" panose="020B0604020202020204" pitchFamily="34" charset="0"/>
              </a:rPr>
              <a:t> cruise, you may…</a:t>
            </a:r>
          </a:p>
        </p:txBody>
      </p:sp>
      <p:sp>
        <p:nvSpPr>
          <p:cNvPr id="8" name="TextBox 7">
            <a:extLst>
              <a:ext uri="{FF2B5EF4-FFF2-40B4-BE49-F238E27FC236}">
                <a16:creationId xmlns:a16="http://schemas.microsoft.com/office/drawing/2014/main" id="{33267013-5B77-7512-CCBC-222BA3772946}"/>
              </a:ext>
            </a:extLst>
          </p:cNvPr>
          <p:cNvSpPr txBox="1"/>
          <p:nvPr/>
        </p:nvSpPr>
        <p:spPr>
          <a:xfrm>
            <a:off x="2086778" y="4267130"/>
            <a:ext cx="3520440" cy="964880"/>
          </a:xfrm>
          <a:prstGeom prst="rect">
            <a:avLst/>
          </a:prstGeom>
          <a:noFill/>
        </p:spPr>
        <p:txBody>
          <a:bodyPr wrap="square" rtlCol="0">
            <a:spAutoFit/>
          </a:bodyPr>
          <a:lstStyle/>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…deploy a drifter buoy</a:t>
            </a:r>
          </a:p>
        </p:txBody>
      </p:sp>
      <p:pic>
        <p:nvPicPr>
          <p:cNvPr id="7" name="Picture 6" descr="A person holding a blue and white buoy with yellow ROV in background">
            <a:extLst>
              <a:ext uri="{FF2B5EF4-FFF2-40B4-BE49-F238E27FC236}">
                <a16:creationId xmlns:a16="http://schemas.microsoft.com/office/drawing/2014/main" id="{3142F20D-BF3F-1CC1-5650-259D4C3669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07634" y="233968"/>
            <a:ext cx="3704180" cy="3392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A person wearing a life jacket and blue helmet&#10;&#10;Description automatically generated">
            <a:extLst>
              <a:ext uri="{FF2B5EF4-FFF2-40B4-BE49-F238E27FC236}">
                <a16:creationId xmlns:a16="http://schemas.microsoft.com/office/drawing/2014/main" id="{C48F5088-2DE5-7F81-3D9B-6583C047E4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52719" y="2744949"/>
            <a:ext cx="2100117" cy="37399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Slide Number Placeholder 10">
            <a:extLst>
              <a:ext uri="{FF2B5EF4-FFF2-40B4-BE49-F238E27FC236}">
                <a16:creationId xmlns:a16="http://schemas.microsoft.com/office/drawing/2014/main" id="{D53FA704-1A21-186B-A6FB-D1C4926D7C7F}"/>
              </a:ext>
            </a:extLst>
          </p:cNvPr>
          <p:cNvSpPr>
            <a:spLocks noGrp="1"/>
          </p:cNvSpPr>
          <p:nvPr>
            <p:ph type="sldNum" idx="12"/>
          </p:nvPr>
        </p:nvSpPr>
        <p:spPr/>
        <p:txBody>
          <a:bodyPr/>
          <a:lstStyle/>
          <a:p>
            <a:fld id="{00000000-1234-1234-1234-123412341234}" type="slidenum">
              <a:rPr lang="en-US" smtClean="0"/>
              <a:pPr/>
              <a:t>18</a:t>
            </a:fld>
            <a:endParaRPr lang="en-US"/>
          </a:p>
        </p:txBody>
      </p:sp>
    </p:spTree>
    <p:extLst>
      <p:ext uri="{BB962C8B-B14F-4D97-AF65-F5344CB8AC3E}">
        <p14:creationId xmlns:p14="http://schemas.microsoft.com/office/powerpoint/2010/main" val="3548315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6AFE82-C7F9-BDFF-AC50-415AB4506B54}"/>
              </a:ext>
            </a:extLst>
          </p:cNvPr>
          <p:cNvSpPr>
            <a:spLocks noGrp="1"/>
          </p:cNvSpPr>
          <p:nvPr>
            <p:ph type="sldNum" idx="12"/>
          </p:nvPr>
        </p:nvSpPr>
        <p:spPr/>
        <p:txBody>
          <a:bodyPr/>
          <a:lstStyle/>
          <a:p>
            <a:fld id="{00000000-1234-1234-1234-123412341234}" type="slidenum">
              <a:rPr lang="en-US" smtClean="0"/>
              <a:pPr/>
              <a:t>19</a:t>
            </a:fld>
            <a:endParaRPr lang="en-US"/>
          </a:p>
        </p:txBody>
      </p:sp>
      <p:sp>
        <p:nvSpPr>
          <p:cNvPr id="5" name="TextBox 4">
            <a:extLst>
              <a:ext uri="{FF2B5EF4-FFF2-40B4-BE49-F238E27FC236}">
                <a16:creationId xmlns:a16="http://schemas.microsoft.com/office/drawing/2014/main" id="{CDF1DF62-3939-048F-5D91-50F092595BC1}"/>
              </a:ext>
            </a:extLst>
          </p:cNvPr>
          <p:cNvSpPr txBox="1"/>
          <p:nvPr/>
        </p:nvSpPr>
        <p:spPr>
          <a:xfrm>
            <a:off x="467141" y="1918406"/>
            <a:ext cx="3272790" cy="2273699"/>
          </a:xfrm>
          <a:prstGeom prst="rect">
            <a:avLst/>
          </a:prstGeom>
          <a:noFill/>
        </p:spPr>
        <p:txBody>
          <a:bodyPr wrap="square" rtlCol="0">
            <a:spAutoFit/>
          </a:bodyPr>
          <a:lstStyle/>
          <a:p>
            <a:pPr algn="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…help deploy a conductivity, temperature, &amp; depth (CTD) instrument</a:t>
            </a:r>
          </a:p>
        </p:txBody>
      </p:sp>
      <p:pic>
        <p:nvPicPr>
          <p:cNvPr id="7" name="Picture 6" descr="A person in a yellow helmet on a boat&#10;&#10;Description automatically generated">
            <a:extLst>
              <a:ext uri="{FF2B5EF4-FFF2-40B4-BE49-F238E27FC236}">
                <a16:creationId xmlns:a16="http://schemas.microsoft.com/office/drawing/2014/main" id="{56C87822-BA54-66A6-A78B-2E692647496F}"/>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4025188" y="389430"/>
            <a:ext cx="4864841" cy="5646963"/>
          </a:xfrm>
          <a:prstGeom prst="roundRect">
            <a:avLst/>
          </a:prstGeom>
          <a:ln w="28575">
            <a:solidFill>
              <a:srgbClr val="F29369"/>
            </a:solidFill>
          </a:ln>
        </p:spPr>
      </p:pic>
    </p:spTree>
    <p:extLst>
      <p:ext uri="{BB962C8B-B14F-4D97-AF65-F5344CB8AC3E}">
        <p14:creationId xmlns:p14="http://schemas.microsoft.com/office/powerpoint/2010/main" val="244272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oat in the water with mountains in the background&#10;&#10;Description automatically generated">
            <a:extLst>
              <a:ext uri="{FF2B5EF4-FFF2-40B4-BE49-F238E27FC236}">
                <a16:creationId xmlns:a16="http://schemas.microsoft.com/office/drawing/2014/main" id="{0306F9D4-AB20-FBA9-F2F5-5E875572C503}"/>
              </a:ext>
            </a:extLst>
          </p:cNvPr>
          <p:cNvPicPr>
            <a:picLocks noGrp="1" noChangeAspect="1"/>
          </p:cNvPicPr>
          <p:nvPr>
            <p:ph type="pic" idx="2"/>
          </p:nvPr>
        </p:nvPicPr>
        <p:blipFill>
          <a:blip r:embed="rId2" cstate="print">
            <a:extLst>
              <a:ext uri="{28A0092B-C50C-407E-A947-70E740481C1C}">
                <a14:useLocalDpi xmlns:a14="http://schemas.microsoft.com/office/drawing/2010/main"/>
              </a:ext>
            </a:extLst>
          </a:blip>
          <a:srcRect/>
          <a:stretch>
            <a:fillRect/>
          </a:stretch>
        </p:blipFill>
        <p:spPr>
          <a:xfrm>
            <a:off x="4414643" y="489539"/>
            <a:ext cx="4335023" cy="22770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itle 2">
            <a:extLst>
              <a:ext uri="{FF2B5EF4-FFF2-40B4-BE49-F238E27FC236}">
                <a16:creationId xmlns:a16="http://schemas.microsoft.com/office/drawing/2014/main" id="{B4850C6F-1462-6146-A240-73E10DEAEE97}"/>
              </a:ext>
            </a:extLst>
          </p:cNvPr>
          <p:cNvSpPr>
            <a:spLocks noGrp="1"/>
          </p:cNvSpPr>
          <p:nvPr>
            <p:ph type="title"/>
          </p:nvPr>
        </p:nvSpPr>
        <p:spPr>
          <a:xfrm>
            <a:off x="354988" y="321409"/>
            <a:ext cx="3796387" cy="507679"/>
          </a:xfrm>
        </p:spPr>
        <p:txBody>
          <a:bodyPr/>
          <a:lstStyle/>
          <a:p>
            <a:pPr algn="r"/>
            <a:r>
              <a:rPr lang="en-US" sz="4000">
                <a:solidFill>
                  <a:srgbClr val="1764AD"/>
                </a:solidFill>
              </a:rPr>
              <a:t>Mission</a:t>
            </a:r>
          </a:p>
        </p:txBody>
      </p:sp>
      <p:pic>
        <p:nvPicPr>
          <p:cNvPr id="13" name="Picture Placeholder 12" descr="A person holding binoculars on a boat&#10;&#10;Description automatically generated">
            <a:extLst>
              <a:ext uri="{FF2B5EF4-FFF2-40B4-BE49-F238E27FC236}">
                <a16:creationId xmlns:a16="http://schemas.microsoft.com/office/drawing/2014/main" id="{7BF38BA0-A6AA-3386-C58D-E6B38EFFAD33}"/>
              </a:ext>
            </a:extLst>
          </p:cNvPr>
          <p:cNvPicPr>
            <a:picLocks noGrp="1" noChangeAspect="1"/>
          </p:cNvPicPr>
          <p:nvPr>
            <p:ph type="pic" idx="3"/>
          </p:nvPr>
        </p:nvPicPr>
        <p:blipFill>
          <a:blip r:embed="rId3" cstate="print">
            <a:extLst>
              <a:ext uri="{28A0092B-C50C-407E-A947-70E740481C1C}">
                <a14:useLocalDpi xmlns:a14="http://schemas.microsoft.com/office/drawing/2010/main"/>
              </a:ext>
            </a:extLst>
          </a:blip>
          <a:srcRect/>
          <a:stretch>
            <a:fillRect/>
          </a:stretch>
        </p:blipFill>
        <p:spPr>
          <a:xfrm>
            <a:off x="2323556" y="3177380"/>
            <a:ext cx="3103586" cy="34304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7" descr="A person holding a fish&#10;&#10;Description automatically generated">
            <a:extLst>
              <a:ext uri="{FF2B5EF4-FFF2-40B4-BE49-F238E27FC236}">
                <a16:creationId xmlns:a16="http://schemas.microsoft.com/office/drawing/2014/main" id="{F37BCEEA-3068-3D6A-F820-81B74D61B10D}"/>
              </a:ext>
            </a:extLst>
          </p:cNvPr>
          <p:cNvPicPr>
            <a:picLocks noGrp="1" noChangeAspect="1"/>
          </p:cNvPicPr>
          <p:nvPr>
            <p:ph type="pic" idx="4"/>
          </p:nvPr>
        </p:nvPicPr>
        <p:blipFill>
          <a:blip r:embed="rId4" cstate="print">
            <a:extLst>
              <a:ext uri="{28A0092B-C50C-407E-A947-70E740481C1C}">
                <a14:useLocalDpi xmlns:a14="http://schemas.microsoft.com/office/drawing/2010/main"/>
              </a:ext>
            </a:extLst>
          </a:blip>
          <a:srcRect/>
          <a:stretch/>
        </p:blipFill>
        <p:spPr>
          <a:xfrm>
            <a:off x="6030215" y="3139777"/>
            <a:ext cx="2723721" cy="30317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Slide Number Placeholder 6">
            <a:extLst>
              <a:ext uri="{FF2B5EF4-FFF2-40B4-BE49-F238E27FC236}">
                <a16:creationId xmlns:a16="http://schemas.microsoft.com/office/drawing/2014/main" id="{93145058-5B10-A06F-FCA2-C7634D0A8C4C}"/>
              </a:ext>
            </a:extLst>
          </p:cNvPr>
          <p:cNvSpPr>
            <a:spLocks noGrp="1"/>
          </p:cNvSpPr>
          <p:nvPr>
            <p:ph type="sldNum" idx="12"/>
          </p:nvPr>
        </p:nvSpPr>
        <p:spPr/>
        <p:txBody>
          <a:bodyPr/>
          <a:lstStyle/>
          <a:p>
            <a:fld id="{00000000-1234-1234-1234-123412341234}" type="slidenum">
              <a:rPr lang="en-US" smtClean="0">
                <a:solidFill>
                  <a:srgbClr val="1764AD"/>
                </a:solidFill>
              </a:rPr>
              <a:pPr/>
              <a:t>2</a:t>
            </a:fld>
            <a:endParaRPr lang="en-US">
              <a:solidFill>
                <a:srgbClr val="1764AD"/>
              </a:solidFill>
            </a:endParaRPr>
          </a:p>
        </p:txBody>
      </p:sp>
      <p:sp>
        <p:nvSpPr>
          <p:cNvPr id="16" name="TextBox 15">
            <a:extLst>
              <a:ext uri="{FF2B5EF4-FFF2-40B4-BE49-F238E27FC236}">
                <a16:creationId xmlns:a16="http://schemas.microsoft.com/office/drawing/2014/main" id="{48186542-36A6-7E68-191C-619A84953AE6}"/>
              </a:ext>
            </a:extLst>
          </p:cNvPr>
          <p:cNvSpPr txBox="1"/>
          <p:nvPr/>
        </p:nvSpPr>
        <p:spPr>
          <a:xfrm>
            <a:off x="354989" y="918772"/>
            <a:ext cx="3796387" cy="2020872"/>
          </a:xfrm>
          <a:prstGeom prst="rect">
            <a:avLst/>
          </a:prstGeom>
          <a:noFill/>
        </p:spPr>
        <p:txBody>
          <a:bodyPr wrap="square" lIns="91440" tIns="45720" rIns="91440" bIns="45720" rtlCol="0" anchor="t">
            <a:spAutoFit/>
          </a:bodyPr>
          <a:lstStyle/>
          <a:p>
            <a:pPr algn="r"/>
            <a:r>
              <a:rPr lang="en-US" sz="1800">
                <a:latin typeface="Arial" panose="020B0604020202020204" pitchFamily="34" charset="0"/>
                <a:cs typeface="Arial" panose="020B0604020202020204" pitchFamily="34" charset="0"/>
              </a:rPr>
              <a:t>To provide teachers hands-on, </a:t>
            </a:r>
          </a:p>
          <a:p>
            <a:pPr algn="r"/>
            <a:r>
              <a:rPr lang="en-US" sz="1800">
                <a:latin typeface="Arial" panose="020B0604020202020204" pitchFamily="34" charset="0"/>
                <a:cs typeface="Arial" panose="020B0604020202020204" pitchFamily="34" charset="0"/>
              </a:rPr>
              <a:t>real-world research experience working at sea with world-renowned NOAA scientists, thereby giving them unique insight into the oceanic and atmospheric research crucial to the nation.​</a:t>
            </a:r>
          </a:p>
        </p:txBody>
      </p:sp>
    </p:spTree>
    <p:extLst>
      <p:ext uri="{BB962C8B-B14F-4D97-AF65-F5344CB8AC3E}">
        <p14:creationId xmlns:p14="http://schemas.microsoft.com/office/powerpoint/2010/main" val="2635492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C1F626-73E0-8FB7-A6F1-62D5D1255023}"/>
              </a:ext>
            </a:extLst>
          </p:cNvPr>
          <p:cNvSpPr>
            <a:spLocks noGrp="1"/>
          </p:cNvSpPr>
          <p:nvPr>
            <p:ph type="sldNum" idx="12"/>
          </p:nvPr>
        </p:nvSpPr>
        <p:spPr/>
        <p:txBody>
          <a:bodyPr/>
          <a:lstStyle/>
          <a:p>
            <a:fld id="{00000000-1234-1234-1234-123412341234}" type="slidenum">
              <a:rPr lang="en-US" smtClean="0"/>
              <a:pPr/>
              <a:t>20</a:t>
            </a:fld>
            <a:endParaRPr lang="en-US"/>
          </a:p>
        </p:txBody>
      </p:sp>
      <p:sp>
        <p:nvSpPr>
          <p:cNvPr id="9" name="TextBox 8">
            <a:extLst>
              <a:ext uri="{FF2B5EF4-FFF2-40B4-BE49-F238E27FC236}">
                <a16:creationId xmlns:a16="http://schemas.microsoft.com/office/drawing/2014/main" id="{8110A2BA-AC35-742F-49FE-7A503A1AF7C6}"/>
              </a:ext>
            </a:extLst>
          </p:cNvPr>
          <p:cNvSpPr txBox="1"/>
          <p:nvPr/>
        </p:nvSpPr>
        <p:spPr>
          <a:xfrm>
            <a:off x="4286437" y="713558"/>
            <a:ext cx="3711146" cy="1401153"/>
          </a:xfrm>
          <a:prstGeom prst="rect">
            <a:avLst/>
          </a:prstGeom>
          <a:noFill/>
        </p:spPr>
        <p:txBody>
          <a:bodyPr wrap="square" rtlCol="0">
            <a:spAutoFit/>
          </a:bodyPr>
          <a:lstStyle/>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…help deploy or retrieve a data buoy</a:t>
            </a:r>
          </a:p>
        </p:txBody>
      </p:sp>
      <p:pic>
        <p:nvPicPr>
          <p:cNvPr id="5" name="Picture 4" descr="A person standing next to a yellow box&#10;&#10;Description automatically generated">
            <a:extLst>
              <a:ext uri="{FF2B5EF4-FFF2-40B4-BE49-F238E27FC236}">
                <a16:creationId xmlns:a16="http://schemas.microsoft.com/office/drawing/2014/main" id="{CE0239D2-42DA-CB3C-58C1-C1CDB40E1E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58220" y="2615703"/>
            <a:ext cx="4368074" cy="3915438"/>
          </a:xfrm>
          <a:prstGeom prst="roundRect">
            <a:avLst/>
          </a:prstGeom>
          <a:ln w="38100">
            <a:solidFill>
              <a:srgbClr val="F29369"/>
            </a:solidFill>
          </a:ln>
        </p:spPr>
      </p:pic>
      <p:pic>
        <p:nvPicPr>
          <p:cNvPr id="8" name="Picture 7" descr="A buoy in the water&#10;&#10;Description automatically generated">
            <a:extLst>
              <a:ext uri="{FF2B5EF4-FFF2-40B4-BE49-F238E27FC236}">
                <a16:creationId xmlns:a16="http://schemas.microsoft.com/office/drawing/2014/main" id="{132035F9-E921-9DBC-C1DA-C0DBFD50B5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6357" y="212565"/>
            <a:ext cx="3562865" cy="2672149"/>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A group of men working on a ship&#10;&#10;Description automatically generated">
            <a:extLst>
              <a:ext uri="{FF2B5EF4-FFF2-40B4-BE49-F238E27FC236}">
                <a16:creationId xmlns:a16="http://schemas.microsoft.com/office/drawing/2014/main" id="{24B95026-C76B-1CDF-23DA-D3B6DED5D2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19800" y="2615703"/>
            <a:ext cx="2320496" cy="4001813"/>
          </a:xfrm>
          <a:prstGeom prst="roundRect">
            <a:avLst/>
          </a:prstGeom>
        </p:spPr>
      </p:pic>
    </p:spTree>
    <p:extLst>
      <p:ext uri="{BB962C8B-B14F-4D97-AF65-F5344CB8AC3E}">
        <p14:creationId xmlns:p14="http://schemas.microsoft.com/office/powerpoint/2010/main" val="1223745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6AFE82-C7F9-BDFF-AC50-415AB4506B54}"/>
              </a:ext>
            </a:extLst>
          </p:cNvPr>
          <p:cNvSpPr>
            <a:spLocks noGrp="1"/>
          </p:cNvSpPr>
          <p:nvPr>
            <p:ph type="sldNum" idx="12"/>
          </p:nvPr>
        </p:nvSpPr>
        <p:spPr/>
        <p:txBody>
          <a:bodyPr/>
          <a:lstStyle/>
          <a:p>
            <a:fld id="{00000000-1234-1234-1234-123412341234}" type="slidenum">
              <a:rPr lang="en-US" smtClean="0"/>
              <a:pPr/>
              <a:t>21</a:t>
            </a:fld>
            <a:endParaRPr lang="en-US"/>
          </a:p>
        </p:txBody>
      </p:sp>
      <p:sp>
        <p:nvSpPr>
          <p:cNvPr id="5" name="TextBox 4">
            <a:extLst>
              <a:ext uri="{FF2B5EF4-FFF2-40B4-BE49-F238E27FC236}">
                <a16:creationId xmlns:a16="http://schemas.microsoft.com/office/drawing/2014/main" id="{CDF1DF62-3939-048F-5D91-50F092595BC1}"/>
              </a:ext>
            </a:extLst>
          </p:cNvPr>
          <p:cNvSpPr txBox="1"/>
          <p:nvPr/>
        </p:nvSpPr>
        <p:spPr>
          <a:xfrm>
            <a:off x="500581" y="1261713"/>
            <a:ext cx="5083084" cy="528606"/>
          </a:xfrm>
          <a:prstGeom prst="rect">
            <a:avLst/>
          </a:prstGeom>
          <a:noFill/>
        </p:spPr>
        <p:txBody>
          <a:bodyPr wrap="square" rtlCol="0">
            <a:spAutoFit/>
          </a:bodyPr>
          <a:lstStyle/>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…examine a shipwreck</a:t>
            </a:r>
          </a:p>
        </p:txBody>
      </p:sp>
      <p:pic>
        <p:nvPicPr>
          <p:cNvPr id="7" name="Picture 6" descr="A fish and trash on the floor&#10;&#10;Description automatically generated with medium confidence">
            <a:extLst>
              <a:ext uri="{FF2B5EF4-FFF2-40B4-BE49-F238E27FC236}">
                <a16:creationId xmlns:a16="http://schemas.microsoft.com/office/drawing/2014/main" id="{75233D43-0D63-4440-4536-AB4DFD0887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0512" y="2393270"/>
            <a:ext cx="4328638" cy="2943649"/>
          </a:xfrm>
          <a:prstGeom prst="roundRect">
            <a:avLst/>
          </a:prstGeom>
        </p:spPr>
      </p:pic>
      <p:pic>
        <p:nvPicPr>
          <p:cNvPr id="11" name="Picture 10" descr="A crane lifting a machine&#10;&#10;Description automatically generated">
            <a:extLst>
              <a:ext uri="{FF2B5EF4-FFF2-40B4-BE49-F238E27FC236}">
                <a16:creationId xmlns:a16="http://schemas.microsoft.com/office/drawing/2014/main" id="{F6F11B44-48CF-B793-65EA-9F7E0336AB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78258" y="231775"/>
            <a:ext cx="3179992" cy="4239989"/>
          </a:xfrm>
          <a:prstGeom prst="roundRect">
            <a:avLst/>
          </a:prstGeom>
        </p:spPr>
      </p:pic>
      <p:pic>
        <p:nvPicPr>
          <p:cNvPr id="9" name="Picture 8" descr="A multicolored boat on a blue surface&#10;&#10;Description automatically generated">
            <a:extLst>
              <a:ext uri="{FF2B5EF4-FFF2-40B4-BE49-F238E27FC236}">
                <a16:creationId xmlns:a16="http://schemas.microsoft.com/office/drawing/2014/main" id="{D888FE5A-1768-9FDE-FE2E-2CF7BF2D3A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78825" y="3877468"/>
            <a:ext cx="3095626" cy="2427340"/>
          </a:xfrm>
          <a:prstGeom prst="roundRect">
            <a:avLst/>
          </a:prstGeom>
          <a:ln w="38100">
            <a:solidFill>
              <a:srgbClr val="F29369"/>
            </a:solidFill>
          </a:ln>
        </p:spPr>
      </p:pic>
    </p:spTree>
    <p:extLst>
      <p:ext uri="{BB962C8B-B14F-4D97-AF65-F5344CB8AC3E}">
        <p14:creationId xmlns:p14="http://schemas.microsoft.com/office/powerpoint/2010/main" val="3898399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95310-14A3-61C3-DDD6-74D8CD5CA528}"/>
              </a:ext>
            </a:extLst>
          </p:cNvPr>
          <p:cNvSpPr>
            <a:spLocks noGrp="1"/>
          </p:cNvSpPr>
          <p:nvPr>
            <p:ph type="title"/>
          </p:nvPr>
        </p:nvSpPr>
        <p:spPr>
          <a:xfrm>
            <a:off x="400050" y="493976"/>
            <a:ext cx="8505215" cy="918541"/>
          </a:xfrm>
        </p:spPr>
        <p:txBody>
          <a:bodyPr/>
          <a:lstStyle/>
          <a:p>
            <a:r>
              <a:rPr lang="en-US">
                <a:solidFill>
                  <a:srgbClr val="397AB8"/>
                </a:solidFill>
              </a:rPr>
              <a:t>Hydrographic Survey Cruises</a:t>
            </a:r>
          </a:p>
        </p:txBody>
      </p:sp>
      <p:sp>
        <p:nvSpPr>
          <p:cNvPr id="5" name="Content Placeholder 2">
            <a:extLst>
              <a:ext uri="{FF2B5EF4-FFF2-40B4-BE49-F238E27FC236}">
                <a16:creationId xmlns:a16="http://schemas.microsoft.com/office/drawing/2014/main" id="{2749E05A-1A98-1434-93A9-B413A19B980F}"/>
              </a:ext>
            </a:extLst>
          </p:cNvPr>
          <p:cNvSpPr txBox="1">
            <a:spLocks noGrp="1"/>
          </p:cNvSpPr>
          <p:nvPr>
            <p:ph type="body" sz="quarter" idx="10"/>
          </p:nvPr>
        </p:nvSpPr>
        <p:spPr bwMode="auto">
          <a:xfrm>
            <a:off x="361651" y="1602766"/>
            <a:ext cx="4045239" cy="3364648"/>
          </a:xfrm>
          <a:prstGeom prst="rect">
            <a:avLst/>
          </a:prstGeom>
          <a:noFill/>
          <a:ln w="9525">
            <a:noFill/>
            <a:miter lim="800000"/>
            <a:headEnd/>
            <a:tailEnd/>
          </a:ln>
          <a:effectLst/>
        </p:spPr>
        <p:txBody>
          <a:bodyPr>
            <a:norm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50800" indent="0">
              <a:lnSpc>
                <a:spcPct val="120000"/>
              </a:lnSpc>
              <a:spcBef>
                <a:spcPct val="20000"/>
              </a:spcBef>
              <a:buClr>
                <a:srgbClr val="CCCC99"/>
              </a:buClr>
              <a:buSzPct val="70000"/>
              <a:buNone/>
              <a:defRPr/>
            </a:pPr>
            <a:r>
              <a:rPr lang="en-US" sz="1700">
                <a:latin typeface="Arial" panose="020B0604020202020204" pitchFamily="34" charset="0"/>
                <a:ea typeface="Lato"/>
                <a:cs typeface="Arial" panose="020B0604020202020204" pitchFamily="34" charset="0"/>
              </a:rPr>
              <a:t>“Hydro” ships chart the ocean floor for safe navigation. Activities include echosounding, tide gauge installation, dive operations, shoreside surveying, shoreline verification and mapping, data processing, and drafting. </a:t>
            </a:r>
          </a:p>
          <a:p>
            <a:pPr marL="50800" indent="0">
              <a:lnSpc>
                <a:spcPct val="120000"/>
              </a:lnSpc>
              <a:spcBef>
                <a:spcPct val="20000"/>
              </a:spcBef>
              <a:buClr>
                <a:srgbClr val="CCCC99"/>
              </a:buClr>
              <a:buSzPct val="70000"/>
              <a:buNone/>
              <a:defRPr/>
            </a:pPr>
            <a:r>
              <a:rPr lang="en-US" sz="1700">
                <a:latin typeface="Arial" panose="020B0604020202020204" pitchFamily="34" charset="0"/>
                <a:ea typeface="Lato"/>
                <a:cs typeface="Arial" panose="020B0604020202020204" pitchFamily="34" charset="0"/>
              </a:rPr>
              <a:t>Small boat and survey launch work is conducted during daylight operations, whereas ship operations may occur during the day or night. </a:t>
            </a:r>
          </a:p>
          <a:p>
            <a:pPr>
              <a:spcBef>
                <a:spcPct val="20000"/>
              </a:spcBef>
              <a:buClr>
                <a:srgbClr val="CCCC99"/>
              </a:buClr>
              <a:buSzPct val="70000"/>
              <a:defRPr/>
            </a:pPr>
            <a:endParaRPr lang="en-US" sz="17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690373-0FF0-907F-5AF3-EE91682D698E}"/>
              </a:ext>
            </a:extLst>
          </p:cNvPr>
          <p:cNvSpPr>
            <a:spLocks noGrp="1"/>
          </p:cNvSpPr>
          <p:nvPr>
            <p:ph type="sldNum" idx="12"/>
          </p:nvPr>
        </p:nvSpPr>
        <p:spPr/>
        <p:txBody>
          <a:bodyPr/>
          <a:lstStyle/>
          <a:p>
            <a:fld id="{00000000-1234-1234-1234-123412341234}" type="slidenum">
              <a:rPr lang="en-US" smtClean="0"/>
              <a:pPr/>
              <a:t>22</a:t>
            </a:fld>
            <a:endParaRPr lang="en-US"/>
          </a:p>
        </p:txBody>
      </p:sp>
      <p:pic>
        <p:nvPicPr>
          <p:cNvPr id="1026" name="Picture 2" descr="NOAA Ship Fairweather">
            <a:extLst>
              <a:ext uri="{FF2B5EF4-FFF2-40B4-BE49-F238E27FC236}">
                <a16:creationId xmlns:a16="http://schemas.microsoft.com/office/drawing/2014/main" id="{668B8E80-004B-0E7E-5E1E-254993D4E0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9104" y="1376548"/>
            <a:ext cx="4209146" cy="3150847"/>
          </a:xfrm>
          <a:prstGeom prst="roundRect">
            <a:avLst/>
          </a:prstGeom>
          <a:noFill/>
          <a:ln w="38100">
            <a:solidFill>
              <a:srgbClr val="F29369"/>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244A50-F079-40D0-C506-A1531F0C2C1F}"/>
              </a:ext>
            </a:extLst>
          </p:cNvPr>
          <p:cNvSpPr txBox="1"/>
          <p:nvPr/>
        </p:nvSpPr>
        <p:spPr>
          <a:xfrm>
            <a:off x="4545378" y="4702726"/>
            <a:ext cx="4668318" cy="738664"/>
          </a:xfrm>
          <a:prstGeom prst="rect">
            <a:avLst/>
          </a:prstGeom>
          <a:noFill/>
        </p:spPr>
        <p:txBody>
          <a:bodyPr wrap="square" rtlCol="0">
            <a:spAutoFit/>
          </a:bodyPr>
          <a:lstStyle/>
          <a:p>
            <a:r>
              <a:rPr lang="en-US" sz="1400">
                <a:latin typeface="Arial" panose="020B0604020202020204" pitchFamily="34" charset="0"/>
                <a:ea typeface="Lato"/>
                <a:cs typeface="Arial" panose="020B0604020202020204" pitchFamily="34" charset="0"/>
              </a:rPr>
              <a:t>Hydrographic ships include </a:t>
            </a:r>
            <a:r>
              <a:rPr lang="en-US" sz="1400" i="1">
                <a:latin typeface="Arial" panose="020B0604020202020204" pitchFamily="34" charset="0"/>
                <a:ea typeface="Lato"/>
                <a:cs typeface="Arial" panose="020B0604020202020204" pitchFamily="34" charset="0"/>
              </a:rPr>
              <a:t>Fairweather </a:t>
            </a:r>
            <a:r>
              <a:rPr lang="en-US" sz="1400">
                <a:latin typeface="Arial" panose="020B0604020202020204" pitchFamily="34" charset="0"/>
                <a:ea typeface="Lato"/>
                <a:cs typeface="Arial" panose="020B0604020202020204" pitchFamily="34" charset="0"/>
              </a:rPr>
              <a:t>(pictured above), </a:t>
            </a:r>
            <a:r>
              <a:rPr lang="en-US" sz="1400" i="1">
                <a:latin typeface="Arial" panose="020B0604020202020204" pitchFamily="34" charset="0"/>
                <a:ea typeface="Lato"/>
                <a:cs typeface="Arial" panose="020B0604020202020204" pitchFamily="34" charset="0"/>
              </a:rPr>
              <a:t>Ferdinand R. Hassler, Thomas Jefferson</a:t>
            </a:r>
            <a:r>
              <a:rPr lang="en-US" sz="1400">
                <a:latin typeface="Arial" panose="020B0604020202020204" pitchFamily="34" charset="0"/>
                <a:ea typeface="Lato"/>
                <a:cs typeface="Arial" panose="020B0604020202020204" pitchFamily="34" charset="0"/>
              </a:rPr>
              <a:t>, and </a:t>
            </a:r>
            <a:r>
              <a:rPr lang="en-US" sz="1400" i="1">
                <a:latin typeface="Arial" panose="020B0604020202020204" pitchFamily="34" charset="0"/>
                <a:ea typeface="Lato"/>
                <a:cs typeface="Arial" panose="020B0604020202020204" pitchFamily="34" charset="0"/>
              </a:rPr>
              <a:t>Rainier</a:t>
            </a:r>
            <a:r>
              <a:rPr lang="en-US" sz="1400">
                <a:latin typeface="Arial" panose="020B0604020202020204" pitchFamily="34" charset="0"/>
                <a:ea typeface="Lato"/>
                <a:cs typeface="Arial" panose="020B0604020202020204" pitchFamily="34" charset="0"/>
              </a:rPr>
              <a:t>.</a:t>
            </a:r>
            <a:endParaRPr 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652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267013-5B77-7512-CCBC-222BA3772946}"/>
              </a:ext>
            </a:extLst>
          </p:cNvPr>
          <p:cNvSpPr txBox="1"/>
          <p:nvPr/>
        </p:nvSpPr>
        <p:spPr>
          <a:xfrm>
            <a:off x="1007896" y="4276493"/>
            <a:ext cx="3212377" cy="964880"/>
          </a:xfrm>
          <a:prstGeom prst="rect">
            <a:avLst/>
          </a:prstGeom>
          <a:noFill/>
        </p:spPr>
        <p:txBody>
          <a:bodyPr wrap="square" rtlCol="0">
            <a:spAutoFit/>
          </a:bodyPr>
          <a:lstStyle/>
          <a:p>
            <a:pPr algn="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…chart the ocean floor</a:t>
            </a:r>
          </a:p>
        </p:txBody>
      </p:sp>
      <p:sp>
        <p:nvSpPr>
          <p:cNvPr id="4" name="TextBox 3">
            <a:extLst>
              <a:ext uri="{FF2B5EF4-FFF2-40B4-BE49-F238E27FC236}">
                <a16:creationId xmlns:a16="http://schemas.microsoft.com/office/drawing/2014/main" id="{1654E590-A119-BCDA-DB14-D54D6C09FC70}"/>
              </a:ext>
            </a:extLst>
          </p:cNvPr>
          <p:cNvSpPr txBox="1"/>
          <p:nvPr/>
        </p:nvSpPr>
        <p:spPr>
          <a:xfrm>
            <a:off x="1185054" y="2113216"/>
            <a:ext cx="3788905" cy="1569660"/>
          </a:xfrm>
          <a:prstGeom prst="rect">
            <a:avLst/>
          </a:prstGeom>
          <a:noFill/>
        </p:spPr>
        <p:txBody>
          <a:bodyPr wrap="square" rtlCol="0">
            <a:spAutoFit/>
          </a:bodyPr>
          <a:lstStyle/>
          <a:p>
            <a:r>
              <a:rPr lang="en-US" sz="3200" b="1">
                <a:solidFill>
                  <a:schemeClr val="bg1"/>
                </a:solidFill>
                <a:latin typeface="Arial" panose="020B0604020202020204" pitchFamily="34" charset="0"/>
                <a:ea typeface="Lato" panose="020F0502020204030203" pitchFamily="34" charset="0"/>
                <a:cs typeface="Arial" panose="020B0604020202020204" pitchFamily="34" charset="0"/>
              </a:rPr>
              <a:t>If you sail on a </a:t>
            </a:r>
            <a:r>
              <a:rPr lang="en-US" sz="3200" b="1" u="sng">
                <a:solidFill>
                  <a:schemeClr val="bg1"/>
                </a:solidFill>
                <a:latin typeface="Arial" panose="020B0604020202020204" pitchFamily="34" charset="0"/>
                <a:ea typeface="Lato" panose="020F0502020204030203" pitchFamily="34" charset="0"/>
                <a:cs typeface="Arial" panose="020B0604020202020204" pitchFamily="34" charset="0"/>
              </a:rPr>
              <a:t>hydrographic</a:t>
            </a:r>
            <a:r>
              <a:rPr lang="en-US" sz="3200" b="1">
                <a:solidFill>
                  <a:schemeClr val="bg1"/>
                </a:solidFill>
                <a:latin typeface="Arial" panose="020B0604020202020204" pitchFamily="34" charset="0"/>
                <a:ea typeface="Lato" panose="020F0502020204030203" pitchFamily="34" charset="0"/>
                <a:cs typeface="Arial" panose="020B0604020202020204" pitchFamily="34" charset="0"/>
              </a:rPr>
              <a:t> cruise, you may…</a:t>
            </a:r>
          </a:p>
        </p:txBody>
      </p:sp>
      <p:pic>
        <p:nvPicPr>
          <p:cNvPr id="12" name="Picture 11" descr="A person and person sitting in a room with multiple screens&#10;&#10;Description automatically generated">
            <a:extLst>
              <a:ext uri="{FF2B5EF4-FFF2-40B4-BE49-F238E27FC236}">
                <a16:creationId xmlns:a16="http://schemas.microsoft.com/office/drawing/2014/main" id="{D9A70C47-8570-C35B-CBD6-7D954BE5AC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73959" y="739385"/>
            <a:ext cx="3788905" cy="27233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descr="A map of a region&#10;&#10;Description automatically generated with medium confidence">
            <a:extLst>
              <a:ext uri="{FF2B5EF4-FFF2-40B4-BE49-F238E27FC236}">
                <a16:creationId xmlns:a16="http://schemas.microsoft.com/office/drawing/2014/main" id="{480F69BF-D0B9-8AEB-FD68-9FDFACC6C5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32801" y="3879692"/>
            <a:ext cx="4230063" cy="27233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Slide Number Placeholder 9">
            <a:extLst>
              <a:ext uri="{FF2B5EF4-FFF2-40B4-BE49-F238E27FC236}">
                <a16:creationId xmlns:a16="http://schemas.microsoft.com/office/drawing/2014/main" id="{598310E7-0A85-627F-1028-E93FAF12115A}"/>
              </a:ext>
            </a:extLst>
          </p:cNvPr>
          <p:cNvSpPr>
            <a:spLocks noGrp="1"/>
          </p:cNvSpPr>
          <p:nvPr>
            <p:ph type="sldNum" idx="12"/>
          </p:nvPr>
        </p:nvSpPr>
        <p:spPr/>
        <p:txBody>
          <a:bodyPr/>
          <a:lstStyle/>
          <a:p>
            <a:fld id="{00000000-1234-1234-1234-123412341234}" type="slidenum">
              <a:rPr lang="en-US" smtClean="0"/>
              <a:pPr/>
              <a:t>23</a:t>
            </a:fld>
            <a:endParaRPr lang="en-US"/>
          </a:p>
        </p:txBody>
      </p:sp>
    </p:spTree>
    <p:extLst>
      <p:ext uri="{BB962C8B-B14F-4D97-AF65-F5344CB8AC3E}">
        <p14:creationId xmlns:p14="http://schemas.microsoft.com/office/powerpoint/2010/main" val="1263036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A blue waves on a black background&#10;&#10;Description automatically generated">
            <a:extLst>
              <a:ext uri="{FF2B5EF4-FFF2-40B4-BE49-F238E27FC236}">
                <a16:creationId xmlns:a16="http://schemas.microsoft.com/office/drawing/2014/main" id="{678DCE48-2E7E-1D6D-6497-FD5251299A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46288" y="4400550"/>
            <a:ext cx="6858000" cy="2389133"/>
          </a:xfrm>
          <a:prstGeom prst="rect">
            <a:avLst/>
          </a:prstGeom>
        </p:spPr>
      </p:pic>
      <p:sp>
        <p:nvSpPr>
          <p:cNvPr id="4" name="Slide Number Placeholder 3">
            <a:extLst>
              <a:ext uri="{FF2B5EF4-FFF2-40B4-BE49-F238E27FC236}">
                <a16:creationId xmlns:a16="http://schemas.microsoft.com/office/drawing/2014/main" id="{59AFBB50-65F5-0B50-918C-7BEFCFC0851E}"/>
              </a:ext>
            </a:extLst>
          </p:cNvPr>
          <p:cNvSpPr>
            <a:spLocks noGrp="1"/>
          </p:cNvSpPr>
          <p:nvPr>
            <p:ph type="sldNum" idx="12"/>
          </p:nvPr>
        </p:nvSpPr>
        <p:spPr/>
        <p:txBody>
          <a:bodyPr/>
          <a:lstStyle/>
          <a:p>
            <a:fld id="{00000000-1234-1234-1234-123412341234}" type="slidenum">
              <a:rPr lang="en-US" smtClean="0"/>
              <a:pPr/>
              <a:t>24</a:t>
            </a:fld>
            <a:endParaRPr lang="en-US"/>
          </a:p>
        </p:txBody>
      </p:sp>
      <p:sp>
        <p:nvSpPr>
          <p:cNvPr id="5" name="TextBox 4">
            <a:extLst>
              <a:ext uri="{FF2B5EF4-FFF2-40B4-BE49-F238E27FC236}">
                <a16:creationId xmlns:a16="http://schemas.microsoft.com/office/drawing/2014/main" id="{437D178C-D62F-6080-A076-2272EBF6FAE5}"/>
              </a:ext>
            </a:extLst>
          </p:cNvPr>
          <p:cNvSpPr txBox="1"/>
          <p:nvPr/>
        </p:nvSpPr>
        <p:spPr>
          <a:xfrm>
            <a:off x="463550" y="689295"/>
            <a:ext cx="7019870" cy="528606"/>
          </a:xfrm>
          <a:prstGeom prst="rect">
            <a:avLst/>
          </a:prstGeom>
          <a:noFill/>
        </p:spPr>
        <p:txBody>
          <a:bodyPr wrap="none" rtlCol="0">
            <a:spAutoFit/>
          </a:bodyPr>
          <a:lstStyle/>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…survey shorelines from a launch</a:t>
            </a:r>
          </a:p>
        </p:txBody>
      </p:sp>
      <p:pic>
        <p:nvPicPr>
          <p:cNvPr id="11" name="Picture 10" descr="A person wearing a life vest and bandana smiling&#10;&#10;Description automatically generated">
            <a:extLst>
              <a:ext uri="{FF2B5EF4-FFF2-40B4-BE49-F238E27FC236}">
                <a16:creationId xmlns:a16="http://schemas.microsoft.com/office/drawing/2014/main" id="{EF6DFF47-1BD6-9B7C-16E1-997F8519FC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8760" y="1502979"/>
            <a:ext cx="6144400" cy="3456225"/>
          </a:xfrm>
          <a:prstGeom prst="roundRect">
            <a:avLst/>
          </a:prstGeom>
        </p:spPr>
      </p:pic>
      <p:pic>
        <p:nvPicPr>
          <p:cNvPr id="8" name="Picture 7" descr="A boat being loaded with machinery&#10;&#10;Description automatically generated with medium confidence">
            <a:extLst>
              <a:ext uri="{FF2B5EF4-FFF2-40B4-BE49-F238E27FC236}">
                <a16:creationId xmlns:a16="http://schemas.microsoft.com/office/drawing/2014/main" id="{15232E66-2309-52A1-B37C-E32137CCEC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80900" y="3304956"/>
            <a:ext cx="3724034" cy="2793026"/>
          </a:xfrm>
          <a:prstGeom prst="roundRect">
            <a:avLst/>
          </a:prstGeom>
          <a:ln w="38100">
            <a:solidFill>
              <a:srgbClr val="F29369"/>
            </a:solidFill>
          </a:ln>
        </p:spPr>
      </p:pic>
    </p:spTree>
    <p:extLst>
      <p:ext uri="{BB962C8B-B14F-4D97-AF65-F5344CB8AC3E}">
        <p14:creationId xmlns:p14="http://schemas.microsoft.com/office/powerpoint/2010/main" val="2481575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3AB950-40E0-A123-CD5C-53C362FC5347}"/>
              </a:ext>
            </a:extLst>
          </p:cNvPr>
          <p:cNvSpPr>
            <a:spLocks noGrp="1"/>
          </p:cNvSpPr>
          <p:nvPr>
            <p:ph type="sldNum" idx="12"/>
          </p:nvPr>
        </p:nvSpPr>
        <p:spPr/>
        <p:txBody>
          <a:bodyPr/>
          <a:lstStyle/>
          <a:p>
            <a:fld id="{00000000-1234-1234-1234-123412341234}" type="slidenum">
              <a:rPr lang="en-US" smtClean="0"/>
              <a:pPr/>
              <a:t>25</a:t>
            </a:fld>
            <a:endParaRPr lang="en-US"/>
          </a:p>
        </p:txBody>
      </p:sp>
      <p:sp>
        <p:nvSpPr>
          <p:cNvPr id="11" name="TextBox 10">
            <a:extLst>
              <a:ext uri="{FF2B5EF4-FFF2-40B4-BE49-F238E27FC236}">
                <a16:creationId xmlns:a16="http://schemas.microsoft.com/office/drawing/2014/main" id="{E5108D6C-6957-BBD5-CB81-D105A723E256}"/>
              </a:ext>
            </a:extLst>
          </p:cNvPr>
          <p:cNvSpPr txBox="1"/>
          <p:nvPr/>
        </p:nvSpPr>
        <p:spPr>
          <a:xfrm>
            <a:off x="0" y="1638219"/>
            <a:ext cx="4197350" cy="964880"/>
          </a:xfrm>
          <a:prstGeom prst="rect">
            <a:avLst/>
          </a:prstGeom>
          <a:noFill/>
        </p:spPr>
        <p:txBody>
          <a:bodyPr wrap="square" rtlCol="0">
            <a:spAutoFit/>
          </a:bodyPr>
          <a:lstStyle/>
          <a:p>
            <a:pPr algn="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…deploy probes and sensors</a:t>
            </a:r>
          </a:p>
        </p:txBody>
      </p:sp>
      <p:pic>
        <p:nvPicPr>
          <p:cNvPr id="3" name="Picture 2" descr="A blue waves on a black background&#10;&#10;Description automatically generated">
            <a:extLst>
              <a:ext uri="{FF2B5EF4-FFF2-40B4-BE49-F238E27FC236}">
                <a16:creationId xmlns:a16="http://schemas.microsoft.com/office/drawing/2014/main" id="{881F84E9-DC18-B1E6-BCBA-6C882823E337}"/>
              </a:ext>
            </a:extLst>
          </p:cNvPr>
          <p:cNvPicPr>
            <a:picLocks noChangeAspect="1"/>
          </p:cNvPicPr>
          <p:nvPr/>
        </p:nvPicPr>
        <p:blipFill>
          <a:blip r:embed="rId4">
            <a:alphaModFix amt="60000"/>
          </a:blip>
          <a:stretch>
            <a:fillRect/>
          </a:stretch>
        </p:blipFill>
        <p:spPr>
          <a:xfrm>
            <a:off x="2298790" y="4054588"/>
            <a:ext cx="8780313" cy="6585236"/>
          </a:xfrm>
          <a:prstGeom prst="rect">
            <a:avLst/>
          </a:prstGeom>
        </p:spPr>
      </p:pic>
      <p:pic>
        <p:nvPicPr>
          <p:cNvPr id="5" name="Picture 4">
            <a:extLst>
              <a:ext uri="{FF2B5EF4-FFF2-40B4-BE49-F238E27FC236}">
                <a16:creationId xmlns:a16="http://schemas.microsoft.com/office/drawing/2014/main" id="{2290964C-5126-304F-CE2C-9828A97706ED}"/>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4576399" y="287136"/>
            <a:ext cx="3992642" cy="5323523"/>
          </a:xfrm>
          <a:prstGeom prst="teardrop">
            <a:avLst/>
          </a:prstGeom>
        </p:spPr>
      </p:pic>
      <p:pic>
        <p:nvPicPr>
          <p:cNvPr id="6" name="Picture 5" descr="A rope attached CTD being lowered into the water">
            <a:extLst>
              <a:ext uri="{FF2B5EF4-FFF2-40B4-BE49-F238E27FC236}">
                <a16:creationId xmlns:a16="http://schemas.microsoft.com/office/drawing/2014/main" id="{0B7F1C40-324C-0B2D-6412-1AC07B804541}"/>
              </a:ext>
            </a:extLst>
          </p:cNvPr>
          <p:cNvPicPr>
            <a:picLocks noChangeAspect="1"/>
          </p:cNvPicPr>
          <p:nvPr/>
        </p:nvPicPr>
        <p:blipFill>
          <a:blip r:embed="rId7"/>
          <a:stretch>
            <a:fillRect/>
          </a:stretch>
        </p:blipFill>
        <p:spPr>
          <a:xfrm>
            <a:off x="1758542" y="2954408"/>
            <a:ext cx="3197084" cy="3479686"/>
          </a:xfrm>
          <a:prstGeom prst="round2DiagRect">
            <a:avLst>
              <a:gd name="adj1" fmla="val 16667"/>
              <a:gd name="adj2" fmla="val 0"/>
            </a:avLst>
          </a:prstGeom>
          <a:ln w="76200" cap="sq">
            <a:solidFill>
              <a:srgbClr val="F29369"/>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85832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4C3CDC-01AD-D990-7D86-F10DFD28801C}"/>
              </a:ext>
            </a:extLst>
          </p:cNvPr>
          <p:cNvSpPr>
            <a:spLocks noGrp="1"/>
          </p:cNvSpPr>
          <p:nvPr>
            <p:ph type="sldNum" idx="12"/>
          </p:nvPr>
        </p:nvSpPr>
        <p:spPr/>
        <p:txBody>
          <a:bodyPr/>
          <a:lstStyle/>
          <a:p>
            <a:fld id="{00000000-1234-1234-1234-123412341234}" type="slidenum">
              <a:rPr lang="en-US" smtClean="0"/>
              <a:pPr/>
              <a:t>26</a:t>
            </a:fld>
            <a:endParaRPr lang="en-US"/>
          </a:p>
        </p:txBody>
      </p:sp>
      <p:pic>
        <p:nvPicPr>
          <p:cNvPr id="5" name="Picture 2">
            <a:extLst>
              <a:ext uri="{FF2B5EF4-FFF2-40B4-BE49-F238E27FC236}">
                <a16:creationId xmlns:a16="http://schemas.microsoft.com/office/drawing/2014/main" id="{E60B54B2-9DC0-0FCB-326B-A54BFA374F7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0937" y="623893"/>
            <a:ext cx="4537810" cy="34033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B773E818-7E9A-21A1-ADBC-EE68B9A3EFB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a:off x="5666867" y="1120989"/>
            <a:ext cx="3223162" cy="5022152"/>
          </a:xfrm>
          <a:prstGeom prst="roundRect">
            <a:avLst>
              <a:gd name="adj" fmla="val 16667"/>
            </a:avLst>
          </a:prstGeom>
          <a:ln w="38100">
            <a:solidFill>
              <a:srgbClr val="F29369"/>
            </a:solid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E4638B-DCD7-4538-B573-5D7FE947F37E}"/>
              </a:ext>
            </a:extLst>
          </p:cNvPr>
          <p:cNvSpPr txBox="1"/>
          <p:nvPr/>
        </p:nvSpPr>
        <p:spPr>
          <a:xfrm>
            <a:off x="176189" y="4325704"/>
            <a:ext cx="4197350" cy="964880"/>
          </a:xfrm>
          <a:prstGeom prst="rect">
            <a:avLst/>
          </a:prstGeom>
          <a:noFill/>
        </p:spPr>
        <p:txBody>
          <a:bodyPr wrap="square" rtlCol="0">
            <a:spAutoFit/>
          </a:bodyPr>
          <a:lstStyle/>
          <a:p>
            <a:pPr algn="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…collect a </a:t>
            </a:r>
          </a:p>
          <a:p>
            <a:pPr algn="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seafloor sample</a:t>
            </a:r>
          </a:p>
        </p:txBody>
      </p:sp>
    </p:spTree>
    <p:extLst>
      <p:ext uri="{BB962C8B-B14F-4D97-AF65-F5344CB8AC3E}">
        <p14:creationId xmlns:p14="http://schemas.microsoft.com/office/powerpoint/2010/main" val="1892727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CEB9F2-AE37-1B8E-667F-299A96D1EF59}"/>
              </a:ext>
            </a:extLst>
          </p:cNvPr>
          <p:cNvSpPr>
            <a:spLocks noGrp="1"/>
          </p:cNvSpPr>
          <p:nvPr>
            <p:ph type="sldNum" idx="12"/>
          </p:nvPr>
        </p:nvSpPr>
        <p:spPr/>
        <p:txBody>
          <a:bodyPr/>
          <a:lstStyle/>
          <a:p>
            <a:fld id="{00000000-1234-1234-1234-123412341234}" type="slidenum">
              <a:rPr lang="en-US" smtClean="0"/>
              <a:pPr/>
              <a:t>27</a:t>
            </a:fld>
            <a:endParaRPr lang="en-US"/>
          </a:p>
        </p:txBody>
      </p:sp>
      <p:sp>
        <p:nvSpPr>
          <p:cNvPr id="11" name="TextBox 10">
            <a:extLst>
              <a:ext uri="{FF2B5EF4-FFF2-40B4-BE49-F238E27FC236}">
                <a16:creationId xmlns:a16="http://schemas.microsoft.com/office/drawing/2014/main" id="{B1BC795D-BA71-1EB4-2099-58EF67DE5F26}"/>
              </a:ext>
            </a:extLst>
          </p:cNvPr>
          <p:cNvSpPr txBox="1"/>
          <p:nvPr/>
        </p:nvSpPr>
        <p:spPr>
          <a:xfrm>
            <a:off x="382309" y="1178990"/>
            <a:ext cx="4320413" cy="528606"/>
          </a:xfrm>
          <a:prstGeom prst="rect">
            <a:avLst/>
          </a:prstGeom>
          <a:noFill/>
        </p:spPr>
        <p:txBody>
          <a:bodyPr wrap="none" rtlCol="0">
            <a:spAutoFit/>
          </a:bodyPr>
          <a:lstStyle/>
          <a:p>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…install a tide gauge</a:t>
            </a:r>
          </a:p>
        </p:txBody>
      </p:sp>
      <p:pic>
        <p:nvPicPr>
          <p:cNvPr id="7" name="Picture 6" descr="A group of people standing on rocks near water&#10;&#10;Description automatically generated">
            <a:extLst>
              <a:ext uri="{FF2B5EF4-FFF2-40B4-BE49-F238E27FC236}">
                <a16:creationId xmlns:a16="http://schemas.microsoft.com/office/drawing/2014/main" id="{289F2CE8-E8BF-2496-CF75-811B401756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0266" y="563154"/>
            <a:ext cx="3734668" cy="2801001"/>
          </a:xfrm>
          <a:prstGeom prst="roundRect">
            <a:avLst/>
          </a:prstGeom>
        </p:spPr>
      </p:pic>
      <p:pic>
        <p:nvPicPr>
          <p:cNvPr id="12" name="Picture 11" descr="A person sitting on a rock with a computer&#10;&#10;Description automatically generated">
            <a:extLst>
              <a:ext uri="{FF2B5EF4-FFF2-40B4-BE49-F238E27FC236}">
                <a16:creationId xmlns:a16="http://schemas.microsoft.com/office/drawing/2014/main" id="{34180169-FBEE-67B2-60FA-3B8D005EEA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70556" y="3486150"/>
            <a:ext cx="4687694" cy="3230596"/>
          </a:xfrm>
          <a:prstGeom prst="roundRect">
            <a:avLst/>
          </a:prstGeom>
        </p:spPr>
      </p:pic>
      <p:pic>
        <p:nvPicPr>
          <p:cNvPr id="3" name="Picture 2" descr="A close-up of a bronze coin&#10;&#10;Description automatically generated">
            <a:extLst>
              <a:ext uri="{FF2B5EF4-FFF2-40B4-BE49-F238E27FC236}">
                <a16:creationId xmlns:a16="http://schemas.microsoft.com/office/drawing/2014/main" id="{687E6713-A695-82E7-7BBB-3BDA4F5E52F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60696" y="2300447"/>
            <a:ext cx="3734668" cy="2801001"/>
          </a:xfrm>
          <a:prstGeom prst="ellipse">
            <a:avLst/>
          </a:prstGeom>
          <a:ln w="63500" cap="rnd">
            <a:solidFill>
              <a:srgbClr val="F29369"/>
            </a:solidFill>
          </a:ln>
          <a:effectLst/>
        </p:spPr>
      </p:pic>
      <p:pic>
        <p:nvPicPr>
          <p:cNvPr id="5" name="Picture 4" descr="A blue waves on a black background&#10;&#10;Description automatically generated">
            <a:extLst>
              <a:ext uri="{FF2B5EF4-FFF2-40B4-BE49-F238E27FC236}">
                <a16:creationId xmlns:a16="http://schemas.microsoft.com/office/drawing/2014/main" id="{3E77BE5B-530D-9B4F-CC58-8E5070F785DA}"/>
              </a:ext>
            </a:extLst>
          </p:cNvPr>
          <p:cNvPicPr>
            <a:picLocks noChangeAspect="1"/>
          </p:cNvPicPr>
          <p:nvPr/>
        </p:nvPicPr>
        <p:blipFill rotWithShape="1">
          <a:blip r:embed="rId6" cstate="hqprint">
            <a:alphaModFix amt="70000"/>
            <a:extLst>
              <a:ext uri="{28A0092B-C50C-407E-A947-70E740481C1C}">
                <a14:useLocalDpi xmlns:a14="http://schemas.microsoft.com/office/drawing/2010/main"/>
              </a:ext>
            </a:extLst>
          </a:blip>
          <a:srcRect/>
          <a:stretch/>
        </p:blipFill>
        <p:spPr>
          <a:xfrm>
            <a:off x="0" y="3486150"/>
            <a:ext cx="3762938" cy="3324553"/>
          </a:xfrm>
          <a:prstGeom prst="rect">
            <a:avLst/>
          </a:prstGeom>
        </p:spPr>
      </p:pic>
    </p:spTree>
    <p:extLst>
      <p:ext uri="{BB962C8B-B14F-4D97-AF65-F5344CB8AC3E}">
        <p14:creationId xmlns:p14="http://schemas.microsoft.com/office/powerpoint/2010/main" val="2613093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55670A-A84B-9585-288E-104340850944}"/>
              </a:ext>
            </a:extLst>
          </p:cNvPr>
          <p:cNvSpPr>
            <a:spLocks noGrp="1"/>
          </p:cNvSpPr>
          <p:nvPr>
            <p:ph type="sldNum" idx="12"/>
          </p:nvPr>
        </p:nvSpPr>
        <p:spPr/>
        <p:txBody>
          <a:bodyPr/>
          <a:lstStyle/>
          <a:p>
            <a:fld id="{00000000-1234-1234-1234-123412341234}" type="slidenum">
              <a:rPr lang="en-US" smtClean="0"/>
              <a:pPr/>
              <a:t>28</a:t>
            </a:fld>
            <a:endParaRPr lang="en-US"/>
          </a:p>
        </p:txBody>
      </p:sp>
      <p:sp>
        <p:nvSpPr>
          <p:cNvPr id="5" name="TextBox 4">
            <a:extLst>
              <a:ext uri="{FF2B5EF4-FFF2-40B4-BE49-F238E27FC236}">
                <a16:creationId xmlns:a16="http://schemas.microsoft.com/office/drawing/2014/main" id="{E47B8821-A061-4096-FB67-89685D7E8883}"/>
              </a:ext>
            </a:extLst>
          </p:cNvPr>
          <p:cNvSpPr txBox="1"/>
          <p:nvPr/>
        </p:nvSpPr>
        <p:spPr>
          <a:xfrm>
            <a:off x="673949" y="4945337"/>
            <a:ext cx="3045924" cy="964880"/>
          </a:xfrm>
          <a:prstGeom prst="rect">
            <a:avLst/>
          </a:prstGeom>
          <a:noFill/>
        </p:spPr>
        <p:txBody>
          <a:bodyPr wrap="square" rtlCol="0">
            <a:spAutoFit/>
          </a:bodyPr>
          <a:lstStyle/>
          <a:p>
            <a:pPr algn="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…set up a </a:t>
            </a:r>
          </a:p>
          <a:p>
            <a:pPr algn="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base station</a:t>
            </a:r>
          </a:p>
        </p:txBody>
      </p:sp>
      <p:pic>
        <p:nvPicPr>
          <p:cNvPr id="6" name="Picture 5" descr="A group of people working on a device&#10;&#10;Description automatically generated">
            <a:extLst>
              <a:ext uri="{FF2B5EF4-FFF2-40B4-BE49-F238E27FC236}">
                <a16:creationId xmlns:a16="http://schemas.microsoft.com/office/drawing/2014/main" id="{3B3AF3E1-DED7-B6AA-76F0-879099CB62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93597" y="553466"/>
            <a:ext cx="3390469" cy="2443733"/>
          </a:xfrm>
          <a:prstGeom prst="roundRect">
            <a:avLst/>
          </a:prstGeom>
        </p:spPr>
      </p:pic>
      <p:pic>
        <p:nvPicPr>
          <p:cNvPr id="7" name="Picture 6" descr="A person standing next to a tripod&#10;&#10;Description automatically generated">
            <a:extLst>
              <a:ext uri="{FF2B5EF4-FFF2-40B4-BE49-F238E27FC236}">
                <a16:creationId xmlns:a16="http://schemas.microsoft.com/office/drawing/2014/main" id="{87D33D10-E039-FA58-4436-CC12E619EF1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5843" y="244032"/>
            <a:ext cx="3718861" cy="4380520"/>
          </a:xfrm>
          <a:prstGeom prst="roundRect">
            <a:avLst/>
          </a:prstGeom>
        </p:spPr>
      </p:pic>
      <p:pic>
        <p:nvPicPr>
          <p:cNvPr id="8" name="Picture 7">
            <a:extLst>
              <a:ext uri="{FF2B5EF4-FFF2-40B4-BE49-F238E27FC236}">
                <a16:creationId xmlns:a16="http://schemas.microsoft.com/office/drawing/2014/main" id="{F827E70A-B5D5-78D1-ECC3-70A03ECB159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629150" y="3233757"/>
            <a:ext cx="3955201" cy="3185077"/>
          </a:xfrm>
          <a:prstGeom prst="round2DiagRect">
            <a:avLst>
              <a:gd name="adj1" fmla="val 16667"/>
              <a:gd name="adj2" fmla="val 0"/>
            </a:avLst>
          </a:prstGeom>
          <a:ln w="88900" cap="sq">
            <a:solidFill>
              <a:srgbClr val="F29369"/>
            </a:solidFill>
            <a:miter lim="800000"/>
          </a:ln>
          <a:effectLst/>
        </p:spPr>
      </p:pic>
    </p:spTree>
    <p:extLst>
      <p:ext uri="{BB962C8B-B14F-4D97-AF65-F5344CB8AC3E}">
        <p14:creationId xmlns:p14="http://schemas.microsoft.com/office/powerpoint/2010/main" val="2053661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ED8C5A-6EFF-09C8-308C-2E223B540503}"/>
              </a:ext>
            </a:extLst>
          </p:cNvPr>
          <p:cNvSpPr txBox="1"/>
          <p:nvPr/>
        </p:nvSpPr>
        <p:spPr>
          <a:xfrm>
            <a:off x="1225700" y="2455531"/>
            <a:ext cx="3400349" cy="1797290"/>
          </a:xfrm>
          <a:prstGeom prst="rect">
            <a:avLst/>
          </a:prstGeom>
          <a:noFill/>
        </p:spPr>
        <p:txBody>
          <a:bodyPr wrap="square" rtlCol="0">
            <a:spAutoFit/>
          </a:bodyPr>
          <a:lstStyle/>
          <a:p>
            <a:r>
              <a:rPr lang="en-US" sz="3600" b="1">
                <a:solidFill>
                  <a:schemeClr val="bg1"/>
                </a:solidFill>
                <a:latin typeface="Lato" panose="020F0502020204030203" pitchFamily="34" charset="0"/>
                <a:ea typeface="Lato" panose="020F0502020204030203" pitchFamily="34" charset="0"/>
                <a:cs typeface="Lato" panose="020F0502020204030203" pitchFamily="34" charset="0"/>
              </a:rPr>
              <a:t>On any type of cruise, you may…</a:t>
            </a:r>
          </a:p>
        </p:txBody>
      </p:sp>
      <p:pic>
        <p:nvPicPr>
          <p:cNvPr id="4" name="Picture 3" descr="A person and person standing in a room with a large machine&#10;&#10;Description automatically generated">
            <a:extLst>
              <a:ext uri="{FF2B5EF4-FFF2-40B4-BE49-F238E27FC236}">
                <a16:creationId xmlns:a16="http://schemas.microsoft.com/office/drawing/2014/main" id="{93C32CFB-FB07-3A58-2527-6EFEA56D6E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76385" y="419026"/>
            <a:ext cx="4010716" cy="35743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33267013-5B77-7512-CCBC-222BA3772946}"/>
              </a:ext>
            </a:extLst>
          </p:cNvPr>
          <p:cNvSpPr txBox="1"/>
          <p:nvPr/>
        </p:nvSpPr>
        <p:spPr>
          <a:xfrm>
            <a:off x="1078031" y="4342898"/>
            <a:ext cx="3788228" cy="964880"/>
          </a:xfrm>
          <a:prstGeom prst="rect">
            <a:avLst/>
          </a:prstGeom>
          <a:noFill/>
        </p:spPr>
        <p:txBody>
          <a:bodyPr wrap="square" lIns="91440" tIns="45720" rIns="91440" bIns="45720" rtlCol="0" anchor="t">
            <a:spAutoFit/>
          </a:bodyPr>
          <a:lstStyle/>
          <a:p>
            <a:pPr algn="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…help navigate the ship</a:t>
            </a:r>
          </a:p>
        </p:txBody>
      </p:sp>
      <p:pic>
        <p:nvPicPr>
          <p:cNvPr id="10" name="Picture 9" descr="A small model of a ship on a map">
            <a:extLst>
              <a:ext uri="{FF2B5EF4-FFF2-40B4-BE49-F238E27FC236}">
                <a16:creationId xmlns:a16="http://schemas.microsoft.com/office/drawing/2014/main" id="{76E12F33-D69B-1767-3623-9609FDBEA0AE}"/>
              </a:ext>
            </a:extLst>
          </p:cNvPr>
          <p:cNvPicPr>
            <a:picLocks noChangeAspect="1"/>
          </p:cNvPicPr>
          <p:nvPr/>
        </p:nvPicPr>
        <p:blipFill rotWithShape="1">
          <a:blip r:embed="rId4" cstate="print">
            <a:alphaModFix amt="76000"/>
            <a:extLst>
              <a:ext uri="{28A0092B-C50C-407E-A947-70E740481C1C}">
                <a14:useLocalDpi xmlns:a14="http://schemas.microsoft.com/office/drawing/2010/main"/>
              </a:ext>
            </a:extLst>
          </a:blip>
          <a:srcRect/>
          <a:stretch/>
        </p:blipFill>
        <p:spPr>
          <a:xfrm>
            <a:off x="5907382" y="3788413"/>
            <a:ext cx="2764861" cy="2764861"/>
          </a:xfrm>
          <a:prstGeom prst="ellipse">
            <a:avLst/>
          </a:prstGeom>
        </p:spPr>
      </p:pic>
      <p:sp>
        <p:nvSpPr>
          <p:cNvPr id="11" name="Slide Number Placeholder 10">
            <a:extLst>
              <a:ext uri="{FF2B5EF4-FFF2-40B4-BE49-F238E27FC236}">
                <a16:creationId xmlns:a16="http://schemas.microsoft.com/office/drawing/2014/main" id="{7DC304F4-FE70-460D-8062-5C57F970E452}"/>
              </a:ext>
            </a:extLst>
          </p:cNvPr>
          <p:cNvSpPr>
            <a:spLocks noGrp="1"/>
          </p:cNvSpPr>
          <p:nvPr>
            <p:ph type="sldNum" idx="12"/>
          </p:nvPr>
        </p:nvSpPr>
        <p:spPr/>
        <p:txBody>
          <a:bodyPr/>
          <a:lstStyle/>
          <a:p>
            <a:fld id="{00000000-1234-1234-1234-123412341234}" type="slidenum">
              <a:rPr lang="en-US" smtClean="0"/>
              <a:pPr/>
              <a:t>29</a:t>
            </a:fld>
            <a:endParaRPr lang="en-US"/>
          </a:p>
        </p:txBody>
      </p:sp>
    </p:spTree>
    <p:extLst>
      <p:ext uri="{BB962C8B-B14F-4D97-AF65-F5344CB8AC3E}">
        <p14:creationId xmlns:p14="http://schemas.microsoft.com/office/powerpoint/2010/main" val="2055790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holding a fish&#10;&#10;Description automatically generated">
            <a:extLst>
              <a:ext uri="{FF2B5EF4-FFF2-40B4-BE49-F238E27FC236}">
                <a16:creationId xmlns:a16="http://schemas.microsoft.com/office/drawing/2014/main" id="{58885BFE-397A-AEFE-6AAF-D0D60D4C1E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57983" y="3050567"/>
            <a:ext cx="2826125" cy="3741913"/>
          </a:xfrm>
          <a:prstGeom prst="roundRect">
            <a:avLst/>
          </a:prstGeom>
        </p:spPr>
      </p:pic>
      <p:sp>
        <p:nvSpPr>
          <p:cNvPr id="2" name="Title 1">
            <a:extLst>
              <a:ext uri="{FF2B5EF4-FFF2-40B4-BE49-F238E27FC236}">
                <a16:creationId xmlns:a16="http://schemas.microsoft.com/office/drawing/2014/main" id="{2B589457-4165-637A-378B-E8BA4F977860}"/>
              </a:ext>
            </a:extLst>
          </p:cNvPr>
          <p:cNvSpPr>
            <a:spLocks noGrp="1"/>
          </p:cNvSpPr>
          <p:nvPr>
            <p:ph type="title"/>
          </p:nvPr>
        </p:nvSpPr>
        <p:spPr>
          <a:xfrm>
            <a:off x="264971" y="404839"/>
            <a:ext cx="3625042" cy="918541"/>
          </a:xfrm>
        </p:spPr>
        <p:txBody>
          <a:bodyPr/>
          <a:lstStyle/>
          <a:p>
            <a:pPr algn="r"/>
            <a:r>
              <a:rPr lang="en-US">
                <a:solidFill>
                  <a:srgbClr val="397AB8"/>
                </a:solidFill>
              </a:rPr>
              <a:t>Vision</a:t>
            </a:r>
          </a:p>
        </p:txBody>
      </p:sp>
      <p:sp>
        <p:nvSpPr>
          <p:cNvPr id="3" name="Text Placeholder 2">
            <a:extLst>
              <a:ext uri="{FF2B5EF4-FFF2-40B4-BE49-F238E27FC236}">
                <a16:creationId xmlns:a16="http://schemas.microsoft.com/office/drawing/2014/main" id="{BE0C5E04-DE9B-36C4-0B03-8F666F00CE65}"/>
              </a:ext>
            </a:extLst>
          </p:cNvPr>
          <p:cNvSpPr>
            <a:spLocks noGrp="1"/>
          </p:cNvSpPr>
          <p:nvPr>
            <p:ph type="body" sz="quarter" idx="10"/>
          </p:nvPr>
        </p:nvSpPr>
        <p:spPr>
          <a:xfrm>
            <a:off x="235187" y="946040"/>
            <a:ext cx="3654825" cy="2051766"/>
          </a:xfrm>
        </p:spPr>
        <p:txBody>
          <a:bodyPr/>
          <a:lstStyle/>
          <a:p>
            <a:pPr marL="50800" indent="0" algn="r">
              <a:buNone/>
            </a:pPr>
            <a:r>
              <a:rPr lang="en-US" sz="1800">
                <a:solidFill>
                  <a:srgbClr val="000000"/>
                </a:solidFill>
                <a:ea typeface="Lato"/>
              </a:rPr>
              <a:t>T</a:t>
            </a:r>
            <a:r>
              <a:rPr lang="en-US" sz="1800" b="0" i="0" u="none" strike="noStrike">
                <a:solidFill>
                  <a:srgbClr val="000000"/>
                </a:solidFill>
                <a:effectLst/>
                <a:ea typeface="Lato"/>
              </a:rPr>
              <a:t>o be NOAA’s main provider to teachers of opportunities to participate in real-world scientific research and maritime activities through teacher research experiences.</a:t>
            </a:r>
            <a:endParaRPr lang="en-US">
              <a:ea typeface="Lato"/>
            </a:endParaRPr>
          </a:p>
        </p:txBody>
      </p:sp>
      <p:sp>
        <p:nvSpPr>
          <p:cNvPr id="6" name="Slide Number Placeholder 5">
            <a:extLst>
              <a:ext uri="{FF2B5EF4-FFF2-40B4-BE49-F238E27FC236}">
                <a16:creationId xmlns:a16="http://schemas.microsoft.com/office/drawing/2014/main" id="{1FCEB018-7AE1-6341-A557-266186A360AF}"/>
              </a:ext>
            </a:extLst>
          </p:cNvPr>
          <p:cNvSpPr>
            <a:spLocks noGrp="1"/>
          </p:cNvSpPr>
          <p:nvPr>
            <p:ph type="sldNum" idx="12"/>
          </p:nvPr>
        </p:nvSpPr>
        <p:spPr/>
        <p:txBody>
          <a:bodyPr/>
          <a:lstStyle/>
          <a:p>
            <a:fld id="{00000000-1234-1234-1234-123412341234}" type="slidenum">
              <a:rPr lang="en-US" smtClean="0">
                <a:solidFill>
                  <a:srgbClr val="1764AD"/>
                </a:solidFill>
              </a:rPr>
              <a:pPr/>
              <a:t>3</a:t>
            </a:fld>
            <a:endParaRPr lang="en-US">
              <a:solidFill>
                <a:srgbClr val="1764AD"/>
              </a:solidFill>
            </a:endParaRPr>
          </a:p>
        </p:txBody>
      </p:sp>
      <p:pic>
        <p:nvPicPr>
          <p:cNvPr id="9" name="Picture 8" descr="A person holding a red sea star in her upheld palm">
            <a:extLst>
              <a:ext uri="{FF2B5EF4-FFF2-40B4-BE49-F238E27FC236}">
                <a16:creationId xmlns:a16="http://schemas.microsoft.com/office/drawing/2014/main" id="{5A3C3E35-7426-DE0B-C7C2-E70E842423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44904" y="285750"/>
            <a:ext cx="3377565" cy="42176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A person holding a fish&#10;&#10;Description automatically generated">
            <a:extLst>
              <a:ext uri="{FF2B5EF4-FFF2-40B4-BE49-F238E27FC236}">
                <a16:creationId xmlns:a16="http://schemas.microsoft.com/office/drawing/2014/main" id="{E6CA7228-748F-DD58-B3EC-DCD55ED30D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77714" y="3248026"/>
            <a:ext cx="2535637" cy="3240458"/>
          </a:xfrm>
          <a:prstGeom prst="roundRect">
            <a:avLst/>
          </a:prstGeom>
        </p:spPr>
      </p:pic>
    </p:spTree>
    <p:extLst>
      <p:ext uri="{BB962C8B-B14F-4D97-AF65-F5344CB8AC3E}">
        <p14:creationId xmlns:p14="http://schemas.microsoft.com/office/powerpoint/2010/main" val="4146098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blue waves on a black background&#10;&#10;Description automatically generated">
            <a:extLst>
              <a:ext uri="{FF2B5EF4-FFF2-40B4-BE49-F238E27FC236}">
                <a16:creationId xmlns:a16="http://schemas.microsoft.com/office/drawing/2014/main" id="{50A2CF52-D8E9-DB2B-C8E1-8093F347CE45}"/>
              </a:ext>
            </a:extLst>
          </p:cNvPr>
          <p:cNvPicPr>
            <a:picLocks noChangeAspect="1"/>
          </p:cNvPicPr>
          <p:nvPr/>
        </p:nvPicPr>
        <p:blipFill>
          <a:blip r:embed="rId3">
            <a:alphaModFix amt="60000"/>
          </a:blip>
          <a:stretch>
            <a:fillRect/>
          </a:stretch>
        </p:blipFill>
        <p:spPr>
          <a:xfrm>
            <a:off x="-2256244" y="468368"/>
            <a:ext cx="8780313" cy="6585236"/>
          </a:xfrm>
          <a:prstGeom prst="rect">
            <a:avLst/>
          </a:prstGeom>
        </p:spPr>
      </p:pic>
      <p:sp>
        <p:nvSpPr>
          <p:cNvPr id="8" name="Text Placeholder 7">
            <a:extLst>
              <a:ext uri="{FF2B5EF4-FFF2-40B4-BE49-F238E27FC236}">
                <a16:creationId xmlns:a16="http://schemas.microsoft.com/office/drawing/2014/main" id="{E77D6546-41A7-F9E2-DE51-5464C719F7B3}"/>
              </a:ext>
            </a:extLst>
          </p:cNvPr>
          <p:cNvSpPr txBox="1">
            <a:spLocks noGrp="1"/>
          </p:cNvSpPr>
          <p:nvPr>
            <p:ph type="body" sz="quarter" idx="10"/>
          </p:nvPr>
        </p:nvSpPr>
        <p:spPr>
          <a:xfrm>
            <a:off x="228340" y="659802"/>
            <a:ext cx="5006468" cy="613204"/>
          </a:xfrm>
          <a:prstGeom prst="rect">
            <a:avLst/>
          </a:prstGeom>
          <a:noFill/>
        </p:spPr>
        <p:txBody>
          <a:bodyPr wrap="none" rtlCol="0">
            <a:spAutoFit/>
          </a:bodyPr>
          <a:lstStyle/>
          <a:p>
            <a:pPr marL="50800" indent="0">
              <a:buNone/>
            </a:pP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…tour the engine room</a:t>
            </a:r>
          </a:p>
        </p:txBody>
      </p:sp>
      <p:pic>
        <p:nvPicPr>
          <p:cNvPr id="6" name="Picture 5" descr="A person in a red jacket&#10;&#10;Description automatically generated">
            <a:extLst>
              <a:ext uri="{FF2B5EF4-FFF2-40B4-BE49-F238E27FC236}">
                <a16:creationId xmlns:a16="http://schemas.microsoft.com/office/drawing/2014/main" id="{AD8B793A-8BEC-3F86-D5F3-E99730B7B9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9139" y="1433514"/>
            <a:ext cx="2892284" cy="4456556"/>
          </a:xfrm>
          <a:prstGeom prst="roundRect">
            <a:avLst/>
          </a:prstGeom>
        </p:spPr>
      </p:pic>
      <p:pic>
        <p:nvPicPr>
          <p:cNvPr id="9" name="Picture 8">
            <a:extLst>
              <a:ext uri="{FF2B5EF4-FFF2-40B4-BE49-F238E27FC236}">
                <a16:creationId xmlns:a16="http://schemas.microsoft.com/office/drawing/2014/main" id="{4550F10E-4598-BBDC-02E5-4CA0B2A0A06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08684" y="300328"/>
            <a:ext cx="3623442" cy="2710003"/>
          </a:xfrm>
          <a:prstGeom prst="roundRect">
            <a:avLst/>
          </a:prstGeom>
        </p:spPr>
      </p:pic>
      <p:pic>
        <p:nvPicPr>
          <p:cNvPr id="3" name="Picture 2" descr="A person in a green shirt&#10;&#10;Description automatically generated">
            <a:extLst>
              <a:ext uri="{FF2B5EF4-FFF2-40B4-BE49-F238E27FC236}">
                <a16:creationId xmlns:a16="http://schemas.microsoft.com/office/drawing/2014/main" id="{45A971E3-E64D-4AB1-078D-81A3318CB3F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38619" y="3265432"/>
            <a:ext cx="4205231" cy="3238500"/>
          </a:xfrm>
          <a:prstGeom prst="round2DiagRect">
            <a:avLst>
              <a:gd name="adj1" fmla="val 16667"/>
              <a:gd name="adj2" fmla="val 0"/>
            </a:avLst>
          </a:prstGeom>
          <a:ln w="88900" cap="sq">
            <a:solidFill>
              <a:srgbClr val="F29369"/>
            </a:soli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06C80CFB-78CF-6E8A-95D2-3F744870EAA0}"/>
              </a:ext>
            </a:extLst>
          </p:cNvPr>
          <p:cNvSpPr>
            <a:spLocks noGrp="1"/>
          </p:cNvSpPr>
          <p:nvPr>
            <p:ph type="sldNum" idx="12"/>
          </p:nvPr>
        </p:nvSpPr>
        <p:spPr/>
        <p:txBody>
          <a:bodyPr/>
          <a:lstStyle/>
          <a:p>
            <a:fld id="{00000000-1234-1234-1234-123412341234}" type="slidenum">
              <a:rPr lang="en-US" smtClean="0"/>
              <a:pPr/>
              <a:t>30</a:t>
            </a:fld>
            <a:endParaRPr lang="en-US"/>
          </a:p>
        </p:txBody>
      </p:sp>
    </p:spTree>
    <p:extLst>
      <p:ext uri="{BB962C8B-B14F-4D97-AF65-F5344CB8AC3E}">
        <p14:creationId xmlns:p14="http://schemas.microsoft.com/office/powerpoint/2010/main" val="3685415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FC66C9-022A-6228-4368-2A847E572687}"/>
              </a:ext>
            </a:extLst>
          </p:cNvPr>
          <p:cNvSpPr>
            <a:spLocks noGrp="1"/>
          </p:cNvSpPr>
          <p:nvPr>
            <p:ph type="sldNum" idx="12"/>
          </p:nvPr>
        </p:nvSpPr>
        <p:spPr/>
        <p:txBody>
          <a:bodyPr/>
          <a:lstStyle/>
          <a:p>
            <a:fld id="{00000000-1234-1234-1234-123412341234}" type="slidenum">
              <a:rPr lang="en-US" smtClean="0"/>
              <a:pPr/>
              <a:t>31</a:t>
            </a:fld>
            <a:endParaRPr lang="en-US"/>
          </a:p>
        </p:txBody>
      </p:sp>
      <p:pic>
        <p:nvPicPr>
          <p:cNvPr id="6" name="Picture 5" descr="A person in a red suit&#10;&#10;Description automatically generated">
            <a:extLst>
              <a:ext uri="{FF2B5EF4-FFF2-40B4-BE49-F238E27FC236}">
                <a16:creationId xmlns:a16="http://schemas.microsoft.com/office/drawing/2014/main" id="{55116558-11AF-4195-98D4-4797137392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28073" y="242285"/>
            <a:ext cx="3095875" cy="4413798"/>
          </a:xfrm>
          <a:prstGeom prst="roundRect">
            <a:avLst/>
          </a:prstGeom>
          <a:ln w="38100">
            <a:solidFill>
              <a:srgbClr val="F29369"/>
            </a:solidFill>
          </a:ln>
        </p:spPr>
      </p:pic>
      <p:pic>
        <p:nvPicPr>
          <p:cNvPr id="8" name="Picture 7" descr="A person in a red suit with yellow gloves and a black pipe&#10;&#10;Description automatically generated">
            <a:extLst>
              <a:ext uri="{FF2B5EF4-FFF2-40B4-BE49-F238E27FC236}">
                <a16:creationId xmlns:a16="http://schemas.microsoft.com/office/drawing/2014/main" id="{A0E7641E-807F-D84C-172C-6BB89A661C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70302" y="644267"/>
            <a:ext cx="2281889" cy="3609834"/>
          </a:xfrm>
          <a:prstGeom prst="roundRect">
            <a:avLst/>
          </a:prstGeom>
        </p:spPr>
      </p:pic>
      <p:pic>
        <p:nvPicPr>
          <p:cNvPr id="10" name="Picture 9" descr="A person in an orange suit&#10;&#10;Description automatically generated">
            <a:extLst>
              <a:ext uri="{FF2B5EF4-FFF2-40B4-BE49-F238E27FC236}">
                <a16:creationId xmlns:a16="http://schemas.microsoft.com/office/drawing/2014/main" id="{9B942092-CBDC-6B82-9339-B98AAAAD46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5070" y="964864"/>
            <a:ext cx="2186650" cy="2968640"/>
          </a:xfrm>
          <a:prstGeom prst="roundRect">
            <a:avLst/>
          </a:prstGeom>
        </p:spPr>
      </p:pic>
      <p:sp>
        <p:nvSpPr>
          <p:cNvPr id="5" name="Text Placeholder 4">
            <a:extLst>
              <a:ext uri="{FF2B5EF4-FFF2-40B4-BE49-F238E27FC236}">
                <a16:creationId xmlns:a16="http://schemas.microsoft.com/office/drawing/2014/main" id="{2704B14B-3D99-B93D-1057-DB62125660DD}"/>
              </a:ext>
            </a:extLst>
          </p:cNvPr>
          <p:cNvSpPr txBox="1">
            <a:spLocks noGrp="1"/>
          </p:cNvSpPr>
          <p:nvPr>
            <p:ph type="body" sz="quarter" idx="10"/>
          </p:nvPr>
        </p:nvSpPr>
        <p:spPr>
          <a:xfrm>
            <a:off x="1721157" y="4865377"/>
            <a:ext cx="5815985" cy="613204"/>
          </a:xfrm>
          <a:prstGeom prst="rect">
            <a:avLst/>
          </a:prstGeom>
          <a:noFill/>
        </p:spPr>
        <p:txBody>
          <a:bodyPr wrap="none" rtlCol="0">
            <a:spAutoFit/>
          </a:bodyPr>
          <a:lstStyle/>
          <a:p>
            <a:pPr marL="50800" indent="0">
              <a:buNone/>
            </a:pP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…participate in safety drills</a:t>
            </a:r>
          </a:p>
        </p:txBody>
      </p:sp>
    </p:spTree>
    <p:extLst>
      <p:ext uri="{BB962C8B-B14F-4D97-AF65-F5344CB8AC3E}">
        <p14:creationId xmlns:p14="http://schemas.microsoft.com/office/powerpoint/2010/main" val="892997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7A840-B63B-630B-4746-05AFE962EDDA}"/>
              </a:ext>
            </a:extLst>
          </p:cNvPr>
          <p:cNvSpPr>
            <a:spLocks noGrp="1"/>
          </p:cNvSpPr>
          <p:nvPr>
            <p:ph type="sldNum" idx="12"/>
          </p:nvPr>
        </p:nvSpPr>
        <p:spPr/>
        <p:txBody>
          <a:bodyPr/>
          <a:lstStyle/>
          <a:p>
            <a:fld id="{00000000-1234-1234-1234-123412341234}" type="slidenum">
              <a:rPr lang="en-US" smtClean="0"/>
              <a:pPr/>
              <a:t>32</a:t>
            </a:fld>
            <a:endParaRPr lang="en-US"/>
          </a:p>
        </p:txBody>
      </p:sp>
      <p:sp>
        <p:nvSpPr>
          <p:cNvPr id="5" name="Text Placeholder 4">
            <a:extLst>
              <a:ext uri="{FF2B5EF4-FFF2-40B4-BE49-F238E27FC236}">
                <a16:creationId xmlns:a16="http://schemas.microsoft.com/office/drawing/2014/main" id="{7703E1F3-D5BD-9B32-10A8-820D692A2747}"/>
              </a:ext>
            </a:extLst>
          </p:cNvPr>
          <p:cNvSpPr txBox="1">
            <a:spLocks noGrp="1"/>
          </p:cNvSpPr>
          <p:nvPr>
            <p:ph type="body" sz="quarter" idx="10"/>
          </p:nvPr>
        </p:nvSpPr>
        <p:spPr>
          <a:xfrm>
            <a:off x="591040" y="399649"/>
            <a:ext cx="8076220" cy="613204"/>
          </a:xfrm>
          <a:prstGeom prst="rect">
            <a:avLst/>
          </a:prstGeom>
          <a:noFill/>
        </p:spPr>
        <p:txBody>
          <a:bodyPr wrap="none" rtlCol="0">
            <a:spAutoFit/>
          </a:bodyPr>
          <a:lstStyle/>
          <a:p>
            <a:pPr marL="50800" indent="0">
              <a:buNone/>
            </a:pP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…observe feathered and finned friends</a:t>
            </a:r>
          </a:p>
        </p:txBody>
      </p:sp>
      <p:pic>
        <p:nvPicPr>
          <p:cNvPr id="9" name="Picture 8" descr="A dolphin jumping out of the water&#10;&#10;Description automatically generated">
            <a:extLst>
              <a:ext uri="{FF2B5EF4-FFF2-40B4-BE49-F238E27FC236}">
                <a16:creationId xmlns:a16="http://schemas.microsoft.com/office/drawing/2014/main" id="{39AE077C-35D5-8AE5-4243-E2B6508627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07277" y="1813092"/>
            <a:ext cx="5259983" cy="3506655"/>
          </a:xfrm>
          <a:prstGeom prst="roundRect">
            <a:avLst/>
          </a:prstGeom>
          <a:ln w="57150">
            <a:solidFill>
              <a:srgbClr val="F29369"/>
            </a:solidFill>
          </a:ln>
        </p:spPr>
      </p:pic>
      <p:pic>
        <p:nvPicPr>
          <p:cNvPr id="7" name="Picture 6" descr="A bird flying over water&#10;&#10;Description automatically generated">
            <a:extLst>
              <a:ext uri="{FF2B5EF4-FFF2-40B4-BE49-F238E27FC236}">
                <a16:creationId xmlns:a16="http://schemas.microsoft.com/office/drawing/2014/main" id="{D543008A-600B-96C3-CF0D-9096746BD7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7200" y="1351677"/>
            <a:ext cx="3201710" cy="2134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76095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7D6546-41A7-F9E2-DE51-5464C719F7B3}"/>
              </a:ext>
            </a:extLst>
          </p:cNvPr>
          <p:cNvSpPr txBox="1">
            <a:spLocks noGrp="1"/>
          </p:cNvSpPr>
          <p:nvPr>
            <p:ph type="body" sz="quarter" idx="10"/>
          </p:nvPr>
        </p:nvSpPr>
        <p:spPr>
          <a:xfrm>
            <a:off x="0" y="2954056"/>
            <a:ext cx="9258300" cy="1005876"/>
          </a:xfrm>
          <a:prstGeom prst="rect">
            <a:avLst/>
          </a:prstGeom>
          <a:noFill/>
        </p:spPr>
        <p:txBody>
          <a:bodyPr wrap="square" rtlCol="0">
            <a:spAutoFit/>
          </a:bodyPr>
          <a:lstStyle/>
          <a:p>
            <a:pPr marL="50800" indent="0" algn="ctr">
              <a:buNone/>
            </a:pPr>
            <a:r>
              <a:rPr lang="en-US" sz="2835">
                <a:solidFill>
                  <a:srgbClr val="1764AD"/>
                </a:solidFill>
                <a:latin typeface="Georgia Pro Black" panose="020F0502020204030204" pitchFamily="18" charset="0"/>
                <a:ea typeface="Lato" panose="020F0502020204030203" pitchFamily="34" charset="0"/>
                <a:cs typeface="Lato" panose="020F0502020204030203" pitchFamily="34" charset="0"/>
              </a:rPr>
              <a:t>…meet the crew and learn about their careers</a:t>
            </a:r>
          </a:p>
        </p:txBody>
      </p:sp>
      <p:pic>
        <p:nvPicPr>
          <p:cNvPr id="3" name="Picture 2" descr="A group of people in uniform&#10;&#10;Description automatically generated">
            <a:extLst>
              <a:ext uri="{FF2B5EF4-FFF2-40B4-BE49-F238E27FC236}">
                <a16:creationId xmlns:a16="http://schemas.microsoft.com/office/drawing/2014/main" id="{D328525D-5822-E754-365E-70BE175EE2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9497" y="483314"/>
            <a:ext cx="2830520" cy="2385978"/>
          </a:xfrm>
          <a:prstGeom prst="roundRect">
            <a:avLst/>
          </a:prstGeom>
          <a:ln>
            <a:solidFill>
              <a:srgbClr val="F29369"/>
            </a:solidFill>
          </a:ln>
        </p:spPr>
      </p:pic>
      <p:pic>
        <p:nvPicPr>
          <p:cNvPr id="15" name="Picture 14" descr="A person in a dinosaur garment on a boat&#10;&#10;Description automatically generated">
            <a:extLst>
              <a:ext uri="{FF2B5EF4-FFF2-40B4-BE49-F238E27FC236}">
                <a16:creationId xmlns:a16="http://schemas.microsoft.com/office/drawing/2014/main" id="{D2D9A730-D2BA-2026-B7F4-9BCF3076127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08589" y="4315967"/>
            <a:ext cx="2616132" cy="2429897"/>
          </a:xfrm>
          <a:prstGeom prst="roundRect">
            <a:avLst/>
          </a:prstGeom>
          <a:ln>
            <a:solidFill>
              <a:srgbClr val="F29369"/>
            </a:solidFill>
          </a:ln>
        </p:spPr>
      </p:pic>
      <p:pic>
        <p:nvPicPr>
          <p:cNvPr id="9" name="Picture 8" descr="A group of people posing for a photo&#10;&#10;Description automatically generated">
            <a:extLst>
              <a:ext uri="{FF2B5EF4-FFF2-40B4-BE49-F238E27FC236}">
                <a16:creationId xmlns:a16="http://schemas.microsoft.com/office/drawing/2014/main" id="{BC14949C-32D7-6659-26D3-4D450760F4D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6808" y="3899284"/>
            <a:ext cx="3503209" cy="2133655"/>
          </a:xfrm>
          <a:prstGeom prst="roundRect">
            <a:avLst/>
          </a:prstGeom>
          <a:ln w="38100">
            <a:solidFill>
              <a:srgbClr val="F29369"/>
            </a:solidFill>
          </a:ln>
        </p:spPr>
      </p:pic>
      <p:pic>
        <p:nvPicPr>
          <p:cNvPr id="6" name="Picture 5" descr="A group of men wearing safety vests and helmets&#10;&#10;Description automatically generated">
            <a:extLst>
              <a:ext uri="{FF2B5EF4-FFF2-40B4-BE49-F238E27FC236}">
                <a16:creationId xmlns:a16="http://schemas.microsoft.com/office/drawing/2014/main" id="{88ED324A-01EE-5757-9EC6-83D757333A5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138887" y="3746749"/>
            <a:ext cx="2732605" cy="1888942"/>
          </a:xfrm>
          <a:prstGeom prst="roundRect">
            <a:avLst/>
          </a:prstGeom>
          <a:ln w="38100">
            <a:solidFill>
              <a:srgbClr val="F29369"/>
            </a:solidFill>
          </a:ln>
        </p:spPr>
      </p:pic>
      <p:pic>
        <p:nvPicPr>
          <p:cNvPr id="13" name="Picture 12" descr="A person and person standing in a kitchen&#10;&#10;Description automatically generated">
            <a:extLst>
              <a:ext uri="{FF2B5EF4-FFF2-40B4-BE49-F238E27FC236}">
                <a16:creationId xmlns:a16="http://schemas.microsoft.com/office/drawing/2014/main" id="{AABFF8F2-3D25-AF35-0FA0-68D1BF9F757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09098" y="234064"/>
            <a:ext cx="4159968" cy="2705633"/>
          </a:xfrm>
          <a:prstGeom prst="roundRect">
            <a:avLst/>
          </a:prstGeom>
          <a:ln w="38100">
            <a:solidFill>
              <a:srgbClr val="F29369"/>
            </a:solidFill>
          </a:ln>
        </p:spPr>
      </p:pic>
      <p:sp>
        <p:nvSpPr>
          <p:cNvPr id="2" name="Slide Number Placeholder 1">
            <a:extLst>
              <a:ext uri="{FF2B5EF4-FFF2-40B4-BE49-F238E27FC236}">
                <a16:creationId xmlns:a16="http://schemas.microsoft.com/office/drawing/2014/main" id="{1C8B82C3-C58B-21A4-3867-817CCB1220E0}"/>
              </a:ext>
            </a:extLst>
          </p:cNvPr>
          <p:cNvSpPr>
            <a:spLocks noGrp="1"/>
          </p:cNvSpPr>
          <p:nvPr>
            <p:ph type="sldNum" idx="12"/>
          </p:nvPr>
        </p:nvSpPr>
        <p:spPr/>
        <p:txBody>
          <a:bodyPr/>
          <a:lstStyle/>
          <a:p>
            <a:fld id="{00000000-1234-1234-1234-123412341234}" type="slidenum">
              <a:rPr lang="en-US" smtClean="0"/>
              <a:pPr/>
              <a:t>33</a:t>
            </a:fld>
            <a:endParaRPr lang="en-US"/>
          </a:p>
        </p:txBody>
      </p:sp>
    </p:spTree>
    <p:extLst>
      <p:ext uri="{BB962C8B-B14F-4D97-AF65-F5344CB8AC3E}">
        <p14:creationId xmlns:p14="http://schemas.microsoft.com/office/powerpoint/2010/main" val="4217079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BAA24C-039B-3129-76D4-0A2DB52ECB07}"/>
              </a:ext>
            </a:extLst>
          </p:cNvPr>
          <p:cNvSpPr>
            <a:spLocks noGrp="1"/>
          </p:cNvSpPr>
          <p:nvPr>
            <p:ph type="sldNum" idx="12"/>
          </p:nvPr>
        </p:nvSpPr>
        <p:spPr/>
        <p:txBody>
          <a:bodyPr/>
          <a:lstStyle/>
          <a:p>
            <a:fld id="{00000000-1234-1234-1234-123412341234}" type="slidenum">
              <a:rPr lang="en-US" smtClean="0"/>
              <a:pPr/>
              <a:t>34</a:t>
            </a:fld>
            <a:endParaRPr lang="en-US"/>
          </a:p>
        </p:txBody>
      </p:sp>
      <p:sp>
        <p:nvSpPr>
          <p:cNvPr id="11" name="Title 4">
            <a:extLst>
              <a:ext uri="{FF2B5EF4-FFF2-40B4-BE49-F238E27FC236}">
                <a16:creationId xmlns:a16="http://schemas.microsoft.com/office/drawing/2014/main" id="{87E16A9F-630A-3526-6BBD-57740E096F6C}"/>
              </a:ext>
            </a:extLst>
          </p:cNvPr>
          <p:cNvSpPr txBox="1">
            <a:spLocks/>
          </p:cNvSpPr>
          <p:nvPr/>
        </p:nvSpPr>
        <p:spPr>
          <a:xfrm>
            <a:off x="438594" y="501727"/>
            <a:ext cx="3317407" cy="1420783"/>
          </a:xfrm>
          <a:prstGeom prst="rect">
            <a:avLst/>
          </a:prstGeom>
          <a:noFill/>
          <a:ln>
            <a:noFill/>
          </a:ln>
        </p:spPr>
        <p:txBody>
          <a:bodyPr spcFirstLastPara="1" vert="horz" wrap="square" lIns="91440" tIns="45720" rIns="91440" bIns="45720" rtlCol="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Arial"/>
              <a:buNone/>
              <a:defRPr sz="4000" b="1" i="0" u="none" strike="noStrike" cap="none">
                <a:solidFill>
                  <a:srgbClr val="1764A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spcBef>
                <a:spcPct val="0"/>
              </a:spcBef>
            </a:pPr>
            <a:r>
              <a:rPr lang="en-US" sz="4400" kern="1200">
                <a:ea typeface="+mj-ea"/>
              </a:rPr>
              <a:t>Program Videos</a:t>
            </a:r>
          </a:p>
        </p:txBody>
      </p:sp>
      <p:sp>
        <p:nvSpPr>
          <p:cNvPr id="12" name="Text Placeholder 5">
            <a:extLst>
              <a:ext uri="{FF2B5EF4-FFF2-40B4-BE49-F238E27FC236}">
                <a16:creationId xmlns:a16="http://schemas.microsoft.com/office/drawing/2014/main" id="{7E4BB513-78E6-99F6-70B3-135F169829E3}"/>
              </a:ext>
            </a:extLst>
          </p:cNvPr>
          <p:cNvSpPr txBox="1">
            <a:spLocks/>
          </p:cNvSpPr>
          <p:nvPr/>
        </p:nvSpPr>
        <p:spPr>
          <a:xfrm>
            <a:off x="481913" y="2261999"/>
            <a:ext cx="3222476" cy="3376013"/>
          </a:xfrm>
          <a:prstGeom prst="rect">
            <a:avLst/>
          </a:prstGeom>
        </p:spPr>
        <p:txBody>
          <a:bodyPr vert="horz" lIns="91440" tIns="45720" rIns="91440" bIns="45720" rtlCol="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3"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3" b="0" i="0" u="none" strike="noStrike" cap="none">
                <a:solidFill>
                  <a:srgbClr val="000000"/>
                </a:solidFill>
                <a:latin typeface="Arial"/>
                <a:ea typeface="Arial"/>
                <a:cs typeface="Arial"/>
                <a:sym typeface="Arial"/>
              </a:defRPr>
            </a:lvl9pPr>
          </a:lstStyle>
          <a:p>
            <a:pPr algn="ctr">
              <a:buClr>
                <a:srgbClr val="1764AD"/>
              </a:buClr>
            </a:pPr>
            <a:r>
              <a:rPr lang="en-US" sz="2800" b="1" kern="1200">
                <a:solidFill>
                  <a:srgbClr val="F29369"/>
                </a:solidFill>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Why Send Teachers to Sea?</a:t>
            </a:r>
            <a:endParaRPr lang="en-US" sz="2800" b="1" kern="1200">
              <a:solidFill>
                <a:srgbClr val="F29369"/>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algn="ctr">
              <a:buClr>
                <a:srgbClr val="1764AD"/>
              </a:buClr>
            </a:pPr>
            <a:endParaRPr lang="en-US" sz="2800" b="1" kern="1200">
              <a:solidFill>
                <a:srgbClr val="F29369"/>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algn="ctr">
              <a:buClr>
                <a:srgbClr val="1764AD"/>
              </a:buClr>
            </a:pPr>
            <a:r>
              <a:rPr lang="en-US" sz="2800" b="1" kern="1200">
                <a:solidFill>
                  <a:srgbClr val="F29369"/>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Facing your Fears</a:t>
            </a:r>
            <a:endParaRPr lang="en-US" sz="2800" b="1" kern="1200">
              <a:solidFill>
                <a:srgbClr val="F29369"/>
              </a:solidFill>
              <a:latin typeface="Arial" panose="020B0604020202020204" pitchFamily="34" charset="0"/>
              <a:ea typeface="+mn-ea"/>
              <a:cs typeface="Arial" panose="020B0604020202020204" pitchFamily="34" charset="0"/>
            </a:endParaRPr>
          </a:p>
          <a:p>
            <a:pPr algn="ctr">
              <a:buClr>
                <a:srgbClr val="1764AD"/>
              </a:buClr>
            </a:pPr>
            <a:endParaRPr lang="en-US" sz="2800" b="1" kern="1200">
              <a:solidFill>
                <a:srgbClr val="F29369"/>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endParaRPr>
          </a:p>
          <a:p>
            <a:pPr algn="ctr">
              <a:buClr>
                <a:srgbClr val="1764AD"/>
              </a:buClr>
            </a:pPr>
            <a:r>
              <a:rPr lang="en-US" sz="2800" b="1" kern="1200">
                <a:solidFill>
                  <a:srgbClr val="F29369"/>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The Journey is Just the Beginning</a:t>
            </a:r>
            <a:endParaRPr lang="en-US" sz="2800" b="1" kern="1200">
              <a:solidFill>
                <a:srgbClr val="F29369"/>
              </a:solidFill>
              <a:latin typeface="Arial" panose="020B0604020202020204" pitchFamily="34" charset="0"/>
              <a:ea typeface="+mn-ea"/>
              <a:cs typeface="Arial" panose="020B0604020202020204" pitchFamily="34" charset="0"/>
            </a:endParaRPr>
          </a:p>
          <a:p>
            <a:pPr indent="-228600">
              <a:buFont typeface="Arial" panose="020B0604020202020204" pitchFamily="34" charset="0"/>
              <a:buChar char="•"/>
            </a:pPr>
            <a:endParaRPr lang="en-US" sz="1900" kern="1200">
              <a:solidFill>
                <a:srgbClr val="F29369"/>
              </a:solidFill>
              <a:latin typeface="+mn-lt"/>
              <a:ea typeface="+mn-ea"/>
              <a:cs typeface="+mn-cs"/>
            </a:endParaRPr>
          </a:p>
        </p:txBody>
      </p:sp>
      <p:pic>
        <p:nvPicPr>
          <p:cNvPr id="13" name="Picture 12">
            <a:extLst>
              <a:ext uri="{FF2B5EF4-FFF2-40B4-BE49-F238E27FC236}">
                <a16:creationId xmlns:a16="http://schemas.microsoft.com/office/drawing/2014/main" id="{98AE41C9-2073-52EB-52E1-87FEBA5D0A8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033573" y="3775"/>
            <a:ext cx="5223570" cy="696476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chemeClr val="accent2"/>
          </a:solidFill>
        </p:spPr>
      </p:pic>
      <p:pic>
        <p:nvPicPr>
          <p:cNvPr id="14" name="Picture 13" descr="A blue waves on a black background&#10;&#10;Description automatically generated">
            <a:extLst>
              <a:ext uri="{FF2B5EF4-FFF2-40B4-BE49-F238E27FC236}">
                <a16:creationId xmlns:a16="http://schemas.microsoft.com/office/drawing/2014/main" id="{F996A1B9-76EC-7FEC-78A5-9DE850324187}"/>
              </a:ext>
            </a:extLst>
          </p:cNvPr>
          <p:cNvPicPr>
            <a:picLocks noChangeAspect="1"/>
          </p:cNvPicPr>
          <p:nvPr/>
        </p:nvPicPr>
        <p:blipFill rotWithShape="1">
          <a:blip r:embed="rId6" cstate="hqprint">
            <a:alphaModFix amt="71000"/>
            <a:extLst>
              <a:ext uri="{28A0092B-C50C-407E-A947-70E740481C1C}">
                <a14:useLocalDpi xmlns:a14="http://schemas.microsoft.com/office/drawing/2010/main"/>
              </a:ext>
            </a:extLst>
          </a:blip>
          <a:srcRect/>
          <a:stretch/>
        </p:blipFill>
        <p:spPr>
          <a:xfrm>
            <a:off x="438594" y="4889501"/>
            <a:ext cx="6135609" cy="2137472"/>
          </a:xfrm>
          <a:prstGeom prst="rect">
            <a:avLst/>
          </a:prstGeom>
        </p:spPr>
      </p:pic>
    </p:spTree>
    <p:extLst>
      <p:ext uri="{BB962C8B-B14F-4D97-AF65-F5344CB8AC3E}">
        <p14:creationId xmlns:p14="http://schemas.microsoft.com/office/powerpoint/2010/main" val="2434237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0625E03-9AF5-2786-C49E-60AFE7555131}"/>
              </a:ext>
            </a:extLst>
          </p:cNvPr>
          <p:cNvSpPr/>
          <p:nvPr/>
        </p:nvSpPr>
        <p:spPr>
          <a:xfrm>
            <a:off x="662384" y="-357151"/>
            <a:ext cx="3590947" cy="3563887"/>
          </a:xfrm>
          <a:prstGeom prst="ellipse">
            <a:avLst/>
          </a:prstGeom>
          <a:solidFill>
            <a:srgbClr val="F29369">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38"/>
          </a:p>
        </p:txBody>
      </p:sp>
      <p:sp>
        <p:nvSpPr>
          <p:cNvPr id="12" name="Rectangle: Rounded Corners 11">
            <a:extLst>
              <a:ext uri="{FF2B5EF4-FFF2-40B4-BE49-F238E27FC236}">
                <a16:creationId xmlns:a16="http://schemas.microsoft.com/office/drawing/2014/main" id="{D473767D-EAF5-B8B2-E3C2-BFF4ED39AD8B}"/>
              </a:ext>
            </a:extLst>
          </p:cNvPr>
          <p:cNvSpPr/>
          <p:nvPr/>
        </p:nvSpPr>
        <p:spPr>
          <a:xfrm>
            <a:off x="268901" y="4340707"/>
            <a:ext cx="8644743" cy="2297561"/>
          </a:xfrm>
          <a:prstGeom prst="roundRect">
            <a:avLst/>
          </a:prstGeom>
          <a:solidFill>
            <a:srgbClr val="3878B6">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5345640-DF49-73EE-377E-C8A7C766091F}"/>
              </a:ext>
            </a:extLst>
          </p:cNvPr>
          <p:cNvSpPr>
            <a:spLocks noGrp="1"/>
          </p:cNvSpPr>
          <p:nvPr>
            <p:ph type="sldNum" idx="12"/>
          </p:nvPr>
        </p:nvSpPr>
        <p:spPr/>
        <p:txBody>
          <a:bodyPr/>
          <a:lstStyle/>
          <a:p>
            <a:fld id="{00000000-1234-1234-1234-123412341234}" type="slidenum">
              <a:rPr lang="en-US" smtClean="0"/>
              <a:pPr/>
              <a:t>35</a:t>
            </a:fld>
            <a:endParaRPr lang="en-US"/>
          </a:p>
        </p:txBody>
      </p:sp>
      <p:pic>
        <p:nvPicPr>
          <p:cNvPr id="2" name="Picture 1">
            <a:extLst>
              <a:ext uri="{FF2B5EF4-FFF2-40B4-BE49-F238E27FC236}">
                <a16:creationId xmlns:a16="http://schemas.microsoft.com/office/drawing/2014/main" id="{00C71339-6BF8-4857-93B4-75E7DCEA039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027167" y="341368"/>
            <a:ext cx="4393846" cy="29187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 Placeholder 3">
            <a:extLst>
              <a:ext uri="{FF2B5EF4-FFF2-40B4-BE49-F238E27FC236}">
                <a16:creationId xmlns:a16="http://schemas.microsoft.com/office/drawing/2014/main" id="{94E58662-9503-4386-FF2C-F9DFCA2A368E}"/>
              </a:ext>
            </a:extLst>
          </p:cNvPr>
          <p:cNvSpPr txBox="1">
            <a:spLocks/>
          </p:cNvSpPr>
          <p:nvPr/>
        </p:nvSpPr>
        <p:spPr>
          <a:xfrm>
            <a:off x="516106" y="4481844"/>
            <a:ext cx="8274553" cy="181089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800">
                <a:solidFill>
                  <a:srgbClr val="3878B6"/>
                </a:solidFill>
                <a:latin typeface="Lato"/>
                <a:ea typeface="Lato"/>
                <a:cs typeface="Lato"/>
              </a:rPr>
              <a:t>Through the Teacher at Sea Alumni Association (TASAA), alumni enjoy a vibrant community of dedicated educators and continued opportunities for professional development.</a:t>
            </a:r>
          </a:p>
          <a:p>
            <a:endParaRPr lang="en-US" sz="1800" b="1">
              <a:solidFill>
                <a:srgbClr val="3878B6"/>
              </a:solidFill>
              <a:latin typeface="Lato"/>
              <a:ea typeface="Lato"/>
              <a:cs typeface="Lato"/>
              <a:hlinkClick r:id="rId4">
                <a:extLst>
                  <a:ext uri="{A12FA001-AC4F-418D-AE19-62706E023703}">
                    <ahyp:hlinkClr xmlns:ahyp="http://schemas.microsoft.com/office/drawing/2018/hyperlinkcolor" val="tx"/>
                  </a:ext>
                </a:extLst>
              </a:hlinkClick>
            </a:endParaRPr>
          </a:p>
          <a:p>
            <a:r>
              <a:rPr lang="en-US" sz="1800">
                <a:solidFill>
                  <a:srgbClr val="3878B6"/>
                </a:solidFill>
              </a:rPr>
              <a:t>Administered by the National Marine Sanctuary Foundation, TASAA helps participants who have completed their requirements build on their at-sea experience with additional connections to NOAA science and resources.</a:t>
            </a:r>
          </a:p>
        </p:txBody>
      </p:sp>
      <p:sp>
        <p:nvSpPr>
          <p:cNvPr id="13" name="TextBox 12">
            <a:extLst>
              <a:ext uri="{FF2B5EF4-FFF2-40B4-BE49-F238E27FC236}">
                <a16:creationId xmlns:a16="http://schemas.microsoft.com/office/drawing/2014/main" id="{0BD8EF53-8426-C27A-5296-ACB60925D7B3}"/>
              </a:ext>
            </a:extLst>
          </p:cNvPr>
          <p:cNvSpPr txBox="1"/>
          <p:nvPr/>
        </p:nvSpPr>
        <p:spPr>
          <a:xfrm>
            <a:off x="684801" y="3527249"/>
            <a:ext cx="7888698" cy="590931"/>
          </a:xfrm>
          <a:prstGeom prst="rect">
            <a:avLst/>
          </a:prstGeom>
          <a:noFill/>
        </p:spPr>
        <p:txBody>
          <a:bodyPr wrap="none" rtlCol="0">
            <a:spAutoFit/>
          </a:bodyPr>
          <a:lstStyle/>
          <a:p>
            <a:r>
              <a:rPr lang="en-US" sz="3240" b="1">
                <a:solidFill>
                  <a:srgbClr val="1764AD"/>
                </a:solidFill>
                <a:latin typeface="Lato" panose="020F0502020204030203" pitchFamily="34" charset="0"/>
                <a:ea typeface="Lato" panose="020F0502020204030203" pitchFamily="34" charset="0"/>
                <a:cs typeface="Lato" panose="020F0502020204030203" pitchFamily="34" charset="0"/>
              </a:rPr>
              <a:t>NOAA Teacher at Sea Alumni Association</a:t>
            </a:r>
          </a:p>
        </p:txBody>
      </p:sp>
      <p:sp>
        <p:nvSpPr>
          <p:cNvPr id="15" name="TextBox 14">
            <a:extLst>
              <a:ext uri="{FF2B5EF4-FFF2-40B4-BE49-F238E27FC236}">
                <a16:creationId xmlns:a16="http://schemas.microsoft.com/office/drawing/2014/main" id="{FBB6FB79-1BF4-3AB2-695A-8A2D5025D575}"/>
              </a:ext>
            </a:extLst>
          </p:cNvPr>
          <p:cNvSpPr txBox="1"/>
          <p:nvPr/>
        </p:nvSpPr>
        <p:spPr>
          <a:xfrm>
            <a:off x="697501" y="795794"/>
            <a:ext cx="3600073" cy="1384995"/>
          </a:xfrm>
          <a:prstGeom prst="rect">
            <a:avLst/>
          </a:prstGeom>
          <a:noFill/>
        </p:spPr>
        <p:txBody>
          <a:bodyPr wrap="square" lIns="91440" tIns="45720" rIns="91440" bIns="45720" rtlCol="0" anchor="t">
            <a:spAutoFit/>
          </a:bodyPr>
          <a:lstStyle/>
          <a:p>
            <a:pPr algn="ctr"/>
            <a:r>
              <a:rPr lang="en-US" sz="2800" b="1">
                <a:solidFill>
                  <a:schemeClr val="bg1"/>
                </a:solidFill>
                <a:latin typeface="Georgia Pro Black" panose="02040A02050405020203" pitchFamily="18" charset="0"/>
                <a:ea typeface="Lato"/>
                <a:cs typeface="Lato"/>
              </a:rPr>
              <a:t>The journey </a:t>
            </a:r>
          </a:p>
          <a:p>
            <a:pPr algn="ctr"/>
            <a:r>
              <a:rPr lang="en-US" sz="2800" b="1">
                <a:solidFill>
                  <a:schemeClr val="bg1"/>
                </a:solidFill>
                <a:latin typeface="Georgia Pro Black" panose="02040A02050405020203" pitchFamily="18" charset="0"/>
                <a:ea typeface="Lato"/>
                <a:cs typeface="Lato"/>
              </a:rPr>
              <a:t>is just the </a:t>
            </a:r>
          </a:p>
          <a:p>
            <a:pPr algn="ctr"/>
            <a:r>
              <a:rPr lang="en-US" sz="2800" b="1">
                <a:solidFill>
                  <a:schemeClr val="bg1"/>
                </a:solidFill>
                <a:latin typeface="Georgia Pro Black" panose="02040A02050405020203" pitchFamily="18" charset="0"/>
                <a:ea typeface="Lato"/>
                <a:cs typeface="Lato"/>
              </a:rPr>
              <a:t>beginning!</a:t>
            </a:r>
          </a:p>
        </p:txBody>
      </p:sp>
    </p:spTree>
    <p:extLst>
      <p:ext uri="{BB962C8B-B14F-4D97-AF65-F5344CB8AC3E}">
        <p14:creationId xmlns:p14="http://schemas.microsoft.com/office/powerpoint/2010/main" val="4100533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63751DD-ED1E-FD75-5D20-74F5D9A9E62C}"/>
              </a:ext>
            </a:extLst>
          </p:cNvPr>
          <p:cNvSpPr/>
          <p:nvPr/>
        </p:nvSpPr>
        <p:spPr>
          <a:xfrm>
            <a:off x="0" y="3959352"/>
            <a:ext cx="9258300" cy="3012948"/>
          </a:xfrm>
          <a:prstGeom prst="rect">
            <a:avLst/>
          </a:prstGeom>
          <a:solidFill>
            <a:srgbClr val="1764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8D7F674-8C69-12A9-6A3A-A947B2407A04}"/>
              </a:ext>
            </a:extLst>
          </p:cNvPr>
          <p:cNvSpPr>
            <a:spLocks noGrp="1"/>
          </p:cNvSpPr>
          <p:nvPr>
            <p:ph type="sldNum" idx="12"/>
          </p:nvPr>
        </p:nvSpPr>
        <p:spPr/>
        <p:txBody>
          <a:bodyPr/>
          <a:lstStyle/>
          <a:p>
            <a:fld id="{00000000-1234-1234-1234-123412341234}" type="slidenum">
              <a:rPr lang="en-US" smtClean="0">
                <a:solidFill>
                  <a:schemeClr val="accent6"/>
                </a:solidFill>
              </a:rPr>
              <a:pPr/>
              <a:t>36</a:t>
            </a:fld>
            <a:endParaRPr lang="en-US">
              <a:solidFill>
                <a:schemeClr val="accent6"/>
              </a:solidFill>
            </a:endParaRPr>
          </a:p>
        </p:txBody>
      </p:sp>
      <p:pic>
        <p:nvPicPr>
          <p:cNvPr id="5" name="Picture 4" descr="A boat deck with a sunset over the water&#10;&#10;Description automatically generated">
            <a:extLst>
              <a:ext uri="{FF2B5EF4-FFF2-40B4-BE49-F238E27FC236}">
                <a16:creationId xmlns:a16="http://schemas.microsoft.com/office/drawing/2014/main" id="{BC0A4B41-6A90-846E-0979-8970085C77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0542" y="430652"/>
            <a:ext cx="5489471" cy="36596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Graphic 5" descr="Envelope outline">
            <a:extLst>
              <a:ext uri="{FF2B5EF4-FFF2-40B4-BE49-F238E27FC236}">
                <a16:creationId xmlns:a16="http://schemas.microsoft.com/office/drawing/2014/main" id="{1DF3B2D7-1157-D4CD-4586-697DA33083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4506" y="1016959"/>
            <a:ext cx="661716" cy="661716"/>
          </a:xfrm>
          <a:prstGeom prst="rect">
            <a:avLst/>
          </a:prstGeom>
        </p:spPr>
      </p:pic>
      <p:sp>
        <p:nvSpPr>
          <p:cNvPr id="7" name="TextBox 6">
            <a:extLst>
              <a:ext uri="{FF2B5EF4-FFF2-40B4-BE49-F238E27FC236}">
                <a16:creationId xmlns:a16="http://schemas.microsoft.com/office/drawing/2014/main" id="{4B392E5D-B35E-870E-C371-16C13151C993}"/>
              </a:ext>
            </a:extLst>
          </p:cNvPr>
          <p:cNvSpPr txBox="1"/>
          <p:nvPr/>
        </p:nvSpPr>
        <p:spPr>
          <a:xfrm>
            <a:off x="201168" y="1815489"/>
            <a:ext cx="2880360" cy="923330"/>
          </a:xfrm>
          <a:prstGeom prst="rect">
            <a:avLst/>
          </a:prstGeom>
          <a:noFill/>
        </p:spPr>
        <p:txBody>
          <a:bodyPr wrap="square" rtlCol="0">
            <a:spAutoFit/>
          </a:bodyPr>
          <a:lstStyle/>
          <a:p>
            <a:r>
              <a:rPr lang="en-US" sz="1800" b="1">
                <a:solidFill>
                  <a:srgbClr val="1764AD"/>
                </a:solidFill>
                <a:latin typeface="Arial" panose="020B0604020202020204" pitchFamily="34" charset="0"/>
                <a:ea typeface="Lato" panose="020F0502020204030203" pitchFamily="34" charset="0"/>
                <a:cs typeface="Arial" panose="020B0604020202020204" pitchFamily="34" charset="0"/>
              </a:rPr>
              <a:t>Contact info:</a:t>
            </a:r>
          </a:p>
          <a:p>
            <a:r>
              <a:rPr lang="en-US" sz="1800">
                <a:solidFill>
                  <a:srgbClr val="1764AD"/>
                </a:solidFill>
                <a:latin typeface="Arial" panose="020B0604020202020204" pitchFamily="34" charset="0"/>
                <a:ea typeface="Lato" panose="020F0502020204030203" pitchFamily="34" charset="0"/>
                <a:cs typeface="Arial" panose="020B0604020202020204" pitchFamily="34" charset="0"/>
              </a:rPr>
              <a:t>[insert your name]</a:t>
            </a:r>
          </a:p>
          <a:p>
            <a:r>
              <a:rPr lang="en-US" sz="1800">
                <a:solidFill>
                  <a:srgbClr val="1764AD"/>
                </a:solidFill>
                <a:latin typeface="Arial" panose="020B0604020202020204" pitchFamily="34" charset="0"/>
                <a:ea typeface="Lato" panose="020F0502020204030203" pitchFamily="34" charset="0"/>
                <a:cs typeface="Arial" panose="020B0604020202020204" pitchFamily="34" charset="0"/>
              </a:rPr>
              <a:t>[insert your email address]</a:t>
            </a:r>
          </a:p>
        </p:txBody>
      </p:sp>
      <p:sp>
        <p:nvSpPr>
          <p:cNvPr id="8" name="Title 1">
            <a:extLst>
              <a:ext uri="{FF2B5EF4-FFF2-40B4-BE49-F238E27FC236}">
                <a16:creationId xmlns:a16="http://schemas.microsoft.com/office/drawing/2014/main" id="{984525BB-BC7A-1989-8DC5-087844CAAB95}"/>
              </a:ext>
            </a:extLst>
          </p:cNvPr>
          <p:cNvSpPr txBox="1">
            <a:spLocks/>
          </p:cNvSpPr>
          <p:nvPr/>
        </p:nvSpPr>
        <p:spPr>
          <a:xfrm>
            <a:off x="418288" y="4389581"/>
            <a:ext cx="8421725" cy="421302"/>
          </a:xfrm>
          <a:prstGeom prst="rect">
            <a:avLst/>
          </a:prstGeom>
          <a:noFill/>
          <a:ln>
            <a:noFill/>
          </a:ln>
        </p:spPr>
        <p:txBody>
          <a:bodyPr spcFirstLastPara="1" wrap="square" lIns="92568" tIns="46271" rIns="92568" bIns="46271" anchor="t"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200" kern="1900">
                <a:solidFill>
                  <a:schemeClr val="accent6"/>
                </a:solidFill>
                <a:latin typeface="Arial" panose="020B0604020202020204" pitchFamily="34" charset="0"/>
                <a:cs typeface="Arial" panose="020B0604020202020204" pitchFamily="34" charset="0"/>
              </a:rPr>
              <a:t>Find out more on the web and follow the programs on social media</a:t>
            </a:r>
          </a:p>
        </p:txBody>
      </p:sp>
      <p:pic>
        <p:nvPicPr>
          <p:cNvPr id="9" name="Picture 8">
            <a:extLst>
              <a:ext uri="{FF2B5EF4-FFF2-40B4-BE49-F238E27FC236}">
                <a16:creationId xmlns:a16="http://schemas.microsoft.com/office/drawing/2014/main" id="{9A60C50B-5428-0DBF-F2BB-4CF9EF7EAC3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270896" y="4978857"/>
            <a:ext cx="574916" cy="574916"/>
          </a:xfrm>
          <a:prstGeom prst="rect">
            <a:avLst/>
          </a:prstGeom>
        </p:spPr>
      </p:pic>
      <p:sp>
        <p:nvSpPr>
          <p:cNvPr id="10" name="TextBox 9">
            <a:extLst>
              <a:ext uri="{FF2B5EF4-FFF2-40B4-BE49-F238E27FC236}">
                <a16:creationId xmlns:a16="http://schemas.microsoft.com/office/drawing/2014/main" id="{E2A0258F-29E0-1B43-EE23-3D4D89BE2D1F}"/>
              </a:ext>
            </a:extLst>
          </p:cNvPr>
          <p:cNvSpPr txBox="1"/>
          <p:nvPr/>
        </p:nvSpPr>
        <p:spPr>
          <a:xfrm>
            <a:off x="401004" y="5691363"/>
            <a:ext cx="2432076" cy="923330"/>
          </a:xfrm>
          <a:prstGeom prst="rect">
            <a:avLst/>
          </a:prstGeom>
          <a:noFill/>
        </p:spPr>
        <p:txBody>
          <a:bodyPr wrap="none" rtlCol="0">
            <a:spAutoFit/>
          </a:bodyPr>
          <a:lstStyle/>
          <a:p>
            <a:r>
              <a:rPr lang="en-US" sz="1800">
                <a:solidFill>
                  <a:schemeClr val="accent6"/>
                </a:solidFill>
                <a:latin typeface="Arial" panose="020B0604020202020204" pitchFamily="34" charset="0"/>
                <a:ea typeface="Lato" panose="020F0502020204030203" pitchFamily="34" charset="0"/>
                <a:cs typeface="Arial" panose="020B0604020202020204" pitchFamily="34" charset="0"/>
              </a:rPr>
              <a:t>@</a:t>
            </a:r>
            <a:r>
              <a:rPr lang="en-US" sz="1800">
                <a:solidFill>
                  <a:schemeClr val="accent6"/>
                </a:solidFill>
                <a:latin typeface="Arial" panose="020B0604020202020204" pitchFamily="34" charset="0"/>
                <a:ea typeface="Lato" panose="020F050202020403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noaateacheratsea</a:t>
            </a:r>
            <a:endParaRPr lang="en-US" sz="1800">
              <a:solidFill>
                <a:schemeClr val="accent6"/>
              </a:solidFill>
              <a:latin typeface="Arial" panose="020B0604020202020204" pitchFamily="34" charset="0"/>
              <a:ea typeface="Lato" panose="020F0502020204030203" pitchFamily="34" charset="0"/>
              <a:cs typeface="Arial" panose="020B0604020202020204" pitchFamily="34" charset="0"/>
            </a:endParaRPr>
          </a:p>
          <a:p>
            <a:endParaRPr lang="en-US" sz="1800">
              <a:solidFill>
                <a:schemeClr val="accent6"/>
              </a:solidFill>
              <a:latin typeface="Arial" panose="020B0604020202020204" pitchFamily="34" charset="0"/>
              <a:ea typeface="Lato" panose="020F0502020204030203" pitchFamily="34" charset="0"/>
              <a:cs typeface="Arial" panose="020B0604020202020204" pitchFamily="34" charset="0"/>
            </a:endParaRPr>
          </a:p>
          <a:p>
            <a:r>
              <a:rPr lang="en-US" sz="1800">
                <a:solidFill>
                  <a:schemeClr val="accent6"/>
                </a:solidFill>
                <a:latin typeface="Arial" panose="020B0604020202020204" pitchFamily="34" charset="0"/>
                <a:ea typeface="Lato" panose="020F0502020204030203" pitchFamily="34" charset="0"/>
                <a:cs typeface="Arial" panose="020B0604020202020204" pitchFamily="34" charset="0"/>
              </a:rPr>
              <a:t>@</a:t>
            </a:r>
            <a:r>
              <a:rPr lang="en-US" sz="1800">
                <a:solidFill>
                  <a:schemeClr val="accent6"/>
                </a:solidFill>
                <a:latin typeface="Arial" panose="020B0604020202020204" pitchFamily="34" charset="0"/>
                <a:ea typeface="Lato" panose="020F0502020204030203" pitchFamily="34" charset="0"/>
                <a:cs typeface="Arial" panose="020B0604020202020204" pitchFamily="34" charset="0"/>
                <a:hlinkClick r:id="rId8">
                  <a:extLst>
                    <a:ext uri="{A12FA001-AC4F-418D-AE19-62706E023703}">
                      <ahyp:hlinkClr xmlns:ahyp="http://schemas.microsoft.com/office/drawing/2018/hyperlinkcolor" val="tx"/>
                    </a:ext>
                  </a:extLst>
                </a:hlinkClick>
              </a:rPr>
              <a:t>teacheratseaalumni</a:t>
            </a:r>
            <a:endParaRPr lang="en-US" sz="1800">
              <a:solidFill>
                <a:schemeClr val="accent6"/>
              </a:solidFill>
              <a:latin typeface="Arial" panose="020B0604020202020204" pitchFamily="34" charset="0"/>
              <a:ea typeface="Lato" panose="020F0502020204030203" pitchFamily="34" charset="0"/>
              <a:cs typeface="Arial" panose="020B0604020202020204" pitchFamily="34" charset="0"/>
            </a:endParaRPr>
          </a:p>
        </p:txBody>
      </p:sp>
      <p:pic>
        <p:nvPicPr>
          <p:cNvPr id="11" name="Graphic 10" descr="Laptop outline">
            <a:extLst>
              <a:ext uri="{FF2B5EF4-FFF2-40B4-BE49-F238E27FC236}">
                <a16:creationId xmlns:a16="http://schemas.microsoft.com/office/drawing/2014/main" id="{D5040986-AD95-167F-7289-73AF2C050E8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80456" y="4809115"/>
            <a:ext cx="914400" cy="914400"/>
          </a:xfrm>
          <a:prstGeom prst="rect">
            <a:avLst/>
          </a:prstGeom>
        </p:spPr>
      </p:pic>
      <p:sp>
        <p:nvSpPr>
          <p:cNvPr id="12" name="TextBox 11">
            <a:extLst>
              <a:ext uri="{FF2B5EF4-FFF2-40B4-BE49-F238E27FC236}">
                <a16:creationId xmlns:a16="http://schemas.microsoft.com/office/drawing/2014/main" id="{C41295E5-56D0-2FDB-1489-563FBADA8B44}"/>
              </a:ext>
            </a:extLst>
          </p:cNvPr>
          <p:cNvSpPr txBox="1"/>
          <p:nvPr/>
        </p:nvSpPr>
        <p:spPr>
          <a:xfrm>
            <a:off x="3350542" y="5691363"/>
            <a:ext cx="3070796" cy="923330"/>
          </a:xfrm>
          <a:prstGeom prst="rect">
            <a:avLst/>
          </a:prstGeom>
          <a:noFill/>
        </p:spPr>
        <p:txBody>
          <a:bodyPr wrap="square" lIns="91440" tIns="45720" rIns="91440" bIns="45720" rtlCol="0" anchor="t">
            <a:spAutoFit/>
          </a:bodyPr>
          <a:lstStyle/>
          <a:p>
            <a:r>
              <a:rPr lang="en-US" sz="1800">
                <a:solidFill>
                  <a:schemeClr val="tx2"/>
                </a:solidFill>
                <a:latin typeface="Arial" panose="020B0604020202020204" pitchFamily="34" charset="0"/>
                <a:ea typeface="Lato" panose="020F0502020204030203" pitchFamily="34" charset="0"/>
                <a:cs typeface="Arial" panose="020B0604020202020204" pitchFamily="34" charset="0"/>
                <a:hlinkClick r:id="rId11">
                  <a:extLst>
                    <a:ext uri="{A12FA001-AC4F-418D-AE19-62706E023703}">
                      <ahyp:hlinkClr xmlns:ahyp="http://schemas.microsoft.com/office/drawing/2018/hyperlinkcolor" val="tx"/>
                    </a:ext>
                  </a:extLst>
                </a:hlinkClick>
              </a:rPr>
              <a:t>teacheratsea.noaa.gov</a:t>
            </a:r>
            <a:endParaRPr lang="en-US" sz="1800">
              <a:solidFill>
                <a:schemeClr val="tx2"/>
              </a:solidFill>
              <a:latin typeface="Arial" panose="020B0604020202020204" pitchFamily="34" charset="0"/>
              <a:ea typeface="Lato" panose="020F0502020204030203" pitchFamily="34" charset="0"/>
              <a:cs typeface="Arial" panose="020B0604020202020204" pitchFamily="34" charset="0"/>
            </a:endParaRPr>
          </a:p>
          <a:p>
            <a:r>
              <a:rPr lang="en-US" sz="1800">
                <a:solidFill>
                  <a:schemeClr val="tx2"/>
                </a:solidFill>
                <a:latin typeface="Arial" panose="020B0604020202020204" pitchFamily="34" charset="0"/>
                <a:ea typeface="Lato" panose="020F0502020204030203" pitchFamily="34" charset="0"/>
                <a:cs typeface="Arial" panose="020B0604020202020204" pitchFamily="34" charset="0"/>
                <a:hlinkClick r:id="rId12">
                  <a:extLst>
                    <a:ext uri="{A12FA001-AC4F-418D-AE19-62706E023703}">
                      <ahyp:hlinkClr xmlns:ahyp="http://schemas.microsoft.com/office/drawing/2018/hyperlinkcolor" val="tx"/>
                    </a:ext>
                  </a:extLst>
                </a:hlinkClick>
              </a:rPr>
              <a:t>noaateacheratsea.blog</a:t>
            </a:r>
            <a:endParaRPr lang="en-US" sz="1823">
              <a:solidFill>
                <a:schemeClr val="tx2"/>
              </a:solidFill>
              <a:latin typeface="Arial" panose="020B0604020202020204" pitchFamily="34" charset="0"/>
              <a:ea typeface="Lato" panose="020F0502020204030203" pitchFamily="34" charset="0"/>
              <a:cs typeface="Arial" panose="020B0604020202020204" pitchFamily="34" charset="0"/>
            </a:endParaRPr>
          </a:p>
          <a:p>
            <a:r>
              <a:rPr lang="en-US" sz="1800">
                <a:solidFill>
                  <a:schemeClr val="tx2"/>
                </a:solidFill>
                <a:latin typeface="Arial" panose="020B0604020202020204" pitchFamily="34" charset="0"/>
                <a:ea typeface="Lato"/>
                <a:cs typeface="Arial" panose="020B0604020202020204" pitchFamily="34" charset="0"/>
                <a:hlinkClick r:id="rId13">
                  <a:extLst>
                    <a:ext uri="{A12FA001-AC4F-418D-AE19-62706E023703}">
                      <ahyp:hlinkClr xmlns:ahyp="http://schemas.microsoft.com/office/drawing/2018/hyperlinkcolor" val="tx"/>
                    </a:ext>
                  </a:extLst>
                </a:hlinkClick>
              </a:rPr>
              <a:t>teacheratseaalumni.org</a:t>
            </a:r>
            <a:endParaRPr lang="en-US" sz="1800">
              <a:solidFill>
                <a:schemeClr val="tx2"/>
              </a:solidFill>
              <a:latin typeface="Arial" panose="020B0604020202020204" pitchFamily="34" charset="0"/>
              <a:ea typeface="Lato"/>
              <a:cs typeface="Arial" panose="020B0604020202020204" pitchFamily="34" charset="0"/>
            </a:endParaRPr>
          </a:p>
        </p:txBody>
      </p:sp>
      <p:pic>
        <p:nvPicPr>
          <p:cNvPr id="13" name="Picture 12" descr="A logo of a camera&#10;&#10;Description automatically generated">
            <a:extLst>
              <a:ext uri="{FF2B5EF4-FFF2-40B4-BE49-F238E27FC236}">
                <a16:creationId xmlns:a16="http://schemas.microsoft.com/office/drawing/2014/main" id="{85D2258C-7685-40DA-1870-0F5A45CA9631}"/>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
                    </a14:imgEffect>
                  </a14:imgLayer>
                </a14:imgProps>
              </a:ext>
              <a:ext uri="{28A0092B-C50C-407E-A947-70E740481C1C}">
                <a14:useLocalDpi xmlns:a14="http://schemas.microsoft.com/office/drawing/2010/main"/>
              </a:ext>
            </a:extLst>
          </a:blip>
          <a:stretch>
            <a:fillRect/>
          </a:stretch>
        </p:blipFill>
        <p:spPr>
          <a:xfrm flipH="1">
            <a:off x="7292601" y="4998377"/>
            <a:ext cx="536124" cy="535876"/>
          </a:xfrm>
          <a:prstGeom prst="rect">
            <a:avLst/>
          </a:prstGeom>
          <a:noFill/>
          <a:ln>
            <a:noFill/>
          </a:ln>
        </p:spPr>
      </p:pic>
      <p:sp>
        <p:nvSpPr>
          <p:cNvPr id="14" name="TextBox 13">
            <a:extLst>
              <a:ext uri="{FF2B5EF4-FFF2-40B4-BE49-F238E27FC236}">
                <a16:creationId xmlns:a16="http://schemas.microsoft.com/office/drawing/2014/main" id="{008CC64A-A002-DE4A-4D77-5963E3AFD4BE}"/>
              </a:ext>
            </a:extLst>
          </p:cNvPr>
          <p:cNvSpPr txBox="1"/>
          <p:nvPr/>
        </p:nvSpPr>
        <p:spPr>
          <a:xfrm>
            <a:off x="6568548" y="5691363"/>
            <a:ext cx="2719946" cy="372859"/>
          </a:xfrm>
          <a:prstGeom prst="rect">
            <a:avLst/>
          </a:prstGeom>
          <a:noFill/>
        </p:spPr>
        <p:txBody>
          <a:bodyPr wrap="square" rtlCol="0">
            <a:spAutoFit/>
          </a:bodyPr>
          <a:lstStyle/>
          <a:p>
            <a:r>
              <a:rPr lang="en-US" sz="1800">
                <a:solidFill>
                  <a:schemeClr val="accent6"/>
                </a:solidFill>
                <a:latin typeface="Arial" panose="020B0604020202020204" pitchFamily="34" charset="0"/>
                <a:ea typeface="Lato" panose="020F0502020204030203" pitchFamily="34" charset="0"/>
                <a:cs typeface="Arial" panose="020B0604020202020204" pitchFamily="34" charset="0"/>
                <a:hlinkClick r:id="rId16">
                  <a:extLst>
                    <a:ext uri="{A12FA001-AC4F-418D-AE19-62706E023703}">
                      <ahyp:hlinkClr xmlns:ahyp="http://schemas.microsoft.com/office/drawing/2018/hyperlinkcolor" val="tx"/>
                    </a:ext>
                  </a:extLst>
                </a:hlinkClick>
              </a:rPr>
              <a:t>@noaateacheratsea</a:t>
            </a:r>
            <a:endParaRPr lang="en-US" sz="1800">
              <a:solidFill>
                <a:schemeClr val="accent6"/>
              </a:solidFill>
              <a:latin typeface="Arial" panose="020B0604020202020204" pitchFamily="34" charset="0"/>
              <a:ea typeface="Lato" panose="020F0502020204030203"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558AD05C-156A-D611-AD84-B96345D3B469}"/>
              </a:ext>
            </a:extLst>
          </p:cNvPr>
          <p:cNvCxnSpPr>
            <a:cxnSpLocks/>
          </p:cNvCxnSpPr>
          <p:nvPr/>
        </p:nvCxnSpPr>
        <p:spPr>
          <a:xfrm>
            <a:off x="2872444" y="5035801"/>
            <a:ext cx="0" cy="16148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FBB475E-9400-DF82-FFC2-919BBE331DD8}"/>
              </a:ext>
            </a:extLst>
          </p:cNvPr>
          <p:cNvCxnSpPr>
            <a:cxnSpLocks/>
          </p:cNvCxnSpPr>
          <p:nvPr/>
        </p:nvCxnSpPr>
        <p:spPr>
          <a:xfrm>
            <a:off x="6270964" y="5035801"/>
            <a:ext cx="0" cy="161482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425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97AB8"/>
            </a:gs>
            <a:gs pos="63000">
              <a:schemeClr val="accent6">
                <a:lumMod val="97000"/>
                <a:lumOff val="3000"/>
              </a:schemeClr>
            </a:gs>
            <a:gs pos="100000">
              <a:schemeClr val="tx2"/>
            </a:gs>
          </a:gsLst>
          <a:lin ang="16200000" scaled="1"/>
        </a:gradFill>
        <a:effectLst/>
      </p:bgPr>
    </p:bg>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953A5E9A-49EC-F840-05A7-5E28685E909B}"/>
              </a:ext>
            </a:extLst>
          </p:cNvPr>
          <p:cNvSpPr/>
          <p:nvPr/>
        </p:nvSpPr>
        <p:spPr>
          <a:xfrm>
            <a:off x="1565975" y="1420569"/>
            <a:ext cx="6126350" cy="4634459"/>
          </a:xfrm>
          <a:prstGeom prst="ellipse">
            <a:avLst/>
          </a:prstGeom>
          <a:noFill/>
          <a:ln w="317500">
            <a:solidFill>
              <a:srgbClr val="F293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733B57B-FE41-8EDD-A293-EBB9E53A04D5}"/>
              </a:ext>
            </a:extLst>
          </p:cNvPr>
          <p:cNvSpPr>
            <a:spLocks noGrp="1"/>
          </p:cNvSpPr>
          <p:nvPr>
            <p:ph type="title"/>
          </p:nvPr>
        </p:nvSpPr>
        <p:spPr>
          <a:xfrm>
            <a:off x="412454" y="276441"/>
            <a:ext cx="8505215" cy="914777"/>
          </a:xfrm>
        </p:spPr>
        <p:txBody>
          <a:bodyPr>
            <a:normAutofit/>
          </a:bodyPr>
          <a:lstStyle/>
          <a:p>
            <a:pPr algn="ctr"/>
            <a:r>
              <a:rPr lang="en-US" sz="3600">
                <a:solidFill>
                  <a:srgbClr val="1764AD"/>
                </a:solidFill>
              </a:rPr>
              <a:t>Since the program began in 1990…</a:t>
            </a:r>
          </a:p>
        </p:txBody>
      </p:sp>
      <p:sp>
        <p:nvSpPr>
          <p:cNvPr id="4" name="Slide Number Placeholder 3">
            <a:extLst>
              <a:ext uri="{FF2B5EF4-FFF2-40B4-BE49-F238E27FC236}">
                <a16:creationId xmlns:a16="http://schemas.microsoft.com/office/drawing/2014/main" id="{E3159942-D037-2302-44D7-B9A49236E25E}"/>
              </a:ext>
            </a:extLst>
          </p:cNvPr>
          <p:cNvSpPr>
            <a:spLocks noGrp="1"/>
          </p:cNvSpPr>
          <p:nvPr>
            <p:ph type="sldNum" idx="12"/>
          </p:nvPr>
        </p:nvSpPr>
        <p:spPr>
          <a:xfrm>
            <a:off x="8734371" y="6463528"/>
            <a:ext cx="370190" cy="371210"/>
          </a:xfrm>
        </p:spPr>
        <p:txBody>
          <a:bodyPr/>
          <a:lstStyle/>
          <a:p>
            <a:fld id="{00000000-1234-1234-1234-123412341234}" type="slidenum">
              <a:rPr lang="en-US" smtClean="0">
                <a:latin typeface="Arial" panose="020B0604020202020204" pitchFamily="34" charset="0"/>
                <a:cs typeface="Arial" panose="020B0604020202020204" pitchFamily="34" charset="0"/>
              </a:rPr>
              <a:pPr/>
              <a:t>4</a:t>
            </a:fld>
            <a:endParaRPr lang="en-US">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2F46CBC-F89C-FC33-42D0-3AEE52B90D6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523570" y="2325205"/>
            <a:ext cx="2282983" cy="2278661"/>
          </a:xfrm>
          <a:prstGeom prst="rect">
            <a:avLst/>
          </a:prstGeom>
        </p:spPr>
      </p:pic>
      <p:grpSp>
        <p:nvGrpSpPr>
          <p:cNvPr id="50" name="Group 49">
            <a:extLst>
              <a:ext uri="{FF2B5EF4-FFF2-40B4-BE49-F238E27FC236}">
                <a16:creationId xmlns:a16="http://schemas.microsoft.com/office/drawing/2014/main" id="{A4970402-E3EA-0932-8F07-6E3A872B398F}"/>
              </a:ext>
            </a:extLst>
          </p:cNvPr>
          <p:cNvGrpSpPr/>
          <p:nvPr/>
        </p:nvGrpSpPr>
        <p:grpSpPr>
          <a:xfrm>
            <a:off x="302724" y="3604026"/>
            <a:ext cx="2743200" cy="1828800"/>
            <a:chOff x="391433" y="3602816"/>
            <a:chExt cx="2655009" cy="1850937"/>
          </a:xfrm>
        </p:grpSpPr>
        <p:sp>
          <p:nvSpPr>
            <p:cNvPr id="5" name="Oval 4">
              <a:extLst>
                <a:ext uri="{FF2B5EF4-FFF2-40B4-BE49-F238E27FC236}">
                  <a16:creationId xmlns:a16="http://schemas.microsoft.com/office/drawing/2014/main" id="{9E25556D-A866-332D-E5D8-676E1F3E1608}"/>
                </a:ext>
              </a:extLst>
            </p:cNvPr>
            <p:cNvSpPr/>
            <p:nvPr/>
          </p:nvSpPr>
          <p:spPr>
            <a:xfrm>
              <a:off x="391433" y="3602816"/>
              <a:ext cx="2655009" cy="1850937"/>
            </a:xfrm>
            <a:prstGeom prst="ellipse">
              <a:avLst/>
            </a:prstGeom>
            <a:ln w="44450" cmpd="sng">
              <a:solidFill>
                <a:srgbClr val="F29369"/>
              </a:solidFill>
              <a:extLst>
                <a:ext uri="{C807C97D-BFC1-408E-A445-0C87EB9F89A2}">
                  <ask:lineSketchStyleProps xmlns:ask="http://schemas.microsoft.com/office/drawing/2018/sketchyshapes" sd="2998267428">
                    <a:custGeom>
                      <a:avLst/>
                      <a:gdLst>
                        <a:gd name="connsiteX0" fmla="*/ 0 w 1944972"/>
                        <a:gd name="connsiteY0" fmla="*/ 873478 h 1746955"/>
                        <a:gd name="connsiteX1" fmla="*/ 972486 w 1944972"/>
                        <a:gd name="connsiteY1" fmla="*/ 0 h 1746955"/>
                        <a:gd name="connsiteX2" fmla="*/ 1944972 w 1944972"/>
                        <a:gd name="connsiteY2" fmla="*/ 873478 h 1746955"/>
                        <a:gd name="connsiteX3" fmla="*/ 972486 w 1944972"/>
                        <a:gd name="connsiteY3" fmla="*/ 1746956 h 1746955"/>
                        <a:gd name="connsiteX4" fmla="*/ 0 w 1944972"/>
                        <a:gd name="connsiteY4" fmla="*/ 873478 h 1746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972" h="1746955" fill="none" extrusionOk="0">
                          <a:moveTo>
                            <a:pt x="0" y="873478"/>
                          </a:moveTo>
                          <a:cubicBezTo>
                            <a:pt x="77404" y="386159"/>
                            <a:pt x="396339" y="-24058"/>
                            <a:pt x="972486" y="0"/>
                          </a:cubicBezTo>
                          <a:cubicBezTo>
                            <a:pt x="1572390" y="66537"/>
                            <a:pt x="1913545" y="358083"/>
                            <a:pt x="1944972" y="873478"/>
                          </a:cubicBezTo>
                          <a:cubicBezTo>
                            <a:pt x="1928910" y="1389478"/>
                            <a:pt x="1520372" y="1733942"/>
                            <a:pt x="972486" y="1746956"/>
                          </a:cubicBezTo>
                          <a:cubicBezTo>
                            <a:pt x="390628" y="1720251"/>
                            <a:pt x="-1898" y="1371616"/>
                            <a:pt x="0" y="873478"/>
                          </a:cubicBezTo>
                          <a:close/>
                        </a:path>
                        <a:path w="1944972" h="1746955" stroke="0" extrusionOk="0">
                          <a:moveTo>
                            <a:pt x="0" y="873478"/>
                          </a:moveTo>
                          <a:cubicBezTo>
                            <a:pt x="-9905" y="457110"/>
                            <a:pt x="436362" y="25034"/>
                            <a:pt x="972486" y="0"/>
                          </a:cubicBezTo>
                          <a:cubicBezTo>
                            <a:pt x="1463994" y="50840"/>
                            <a:pt x="1928150" y="310291"/>
                            <a:pt x="1944972" y="873478"/>
                          </a:cubicBezTo>
                          <a:cubicBezTo>
                            <a:pt x="1996906" y="1316039"/>
                            <a:pt x="1450886" y="1779843"/>
                            <a:pt x="972486" y="1746956"/>
                          </a:cubicBezTo>
                          <a:cubicBezTo>
                            <a:pt x="370855" y="1794094"/>
                            <a:pt x="40468" y="1287609"/>
                            <a:pt x="0" y="873478"/>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a:solidFill>
                    <a:srgbClr val="1764AD"/>
                  </a:solidFill>
                  <a:latin typeface="Arial" panose="020B0604020202020204" pitchFamily="34" charset="0"/>
                  <a:ea typeface="Lato" panose="020F0502020204030203" pitchFamily="34" charset="0"/>
                  <a:cs typeface="Arial" panose="020B0604020202020204" pitchFamily="34" charset="0"/>
                </a:rPr>
                <a:t>Crafting more than </a:t>
              </a:r>
            </a:p>
            <a:p>
              <a:pPr algn="ctr"/>
              <a:r>
                <a:rPr lang="en-US" sz="3000" b="1">
                  <a:solidFill>
                    <a:srgbClr val="1764AD"/>
                  </a:solidFill>
                  <a:latin typeface="Arial" panose="020B0604020202020204" pitchFamily="34" charset="0"/>
                  <a:ea typeface="Lato" panose="020F0502020204030203" pitchFamily="34" charset="0"/>
                  <a:cs typeface="Arial" panose="020B0604020202020204" pitchFamily="34" charset="0"/>
                </a:rPr>
                <a:t>3,200 </a:t>
              </a:r>
            </a:p>
            <a:p>
              <a:pPr algn="ctr"/>
              <a:r>
                <a:rPr lang="en-US" sz="1400" b="1">
                  <a:solidFill>
                    <a:srgbClr val="1764AD"/>
                  </a:solidFill>
                  <a:latin typeface="Arial" panose="020B0604020202020204" pitchFamily="34" charset="0"/>
                  <a:ea typeface="Lato" panose="020F0502020204030203" pitchFamily="34" charset="0"/>
                  <a:cs typeface="Arial" panose="020B0604020202020204" pitchFamily="34" charset="0"/>
                </a:rPr>
                <a:t>educational blog posts</a:t>
              </a:r>
            </a:p>
          </p:txBody>
        </p:sp>
        <p:pic>
          <p:nvPicPr>
            <p:cNvPr id="31" name="Graphic 30" descr="Laptop with solid fill">
              <a:extLst>
                <a:ext uri="{FF2B5EF4-FFF2-40B4-BE49-F238E27FC236}">
                  <a16:creationId xmlns:a16="http://schemas.microsoft.com/office/drawing/2014/main" id="{9CFEA65A-AD74-BF52-B281-96E2A829A9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3282" y="3723686"/>
              <a:ext cx="1609198" cy="1609198"/>
            </a:xfrm>
            <a:prstGeom prst="rect">
              <a:avLst/>
            </a:prstGeom>
          </p:spPr>
        </p:pic>
      </p:grpSp>
      <p:grpSp>
        <p:nvGrpSpPr>
          <p:cNvPr id="51" name="Group 50">
            <a:extLst>
              <a:ext uri="{FF2B5EF4-FFF2-40B4-BE49-F238E27FC236}">
                <a16:creationId xmlns:a16="http://schemas.microsoft.com/office/drawing/2014/main" id="{D9B76977-A0E7-04B3-A711-2E6562E3D9E3}"/>
              </a:ext>
            </a:extLst>
          </p:cNvPr>
          <p:cNvGrpSpPr/>
          <p:nvPr/>
        </p:nvGrpSpPr>
        <p:grpSpPr>
          <a:xfrm>
            <a:off x="583266" y="1157597"/>
            <a:ext cx="2743200" cy="1806927"/>
            <a:chOff x="1321199" y="1229735"/>
            <a:chExt cx="2282983" cy="1828800"/>
          </a:xfrm>
        </p:grpSpPr>
        <p:sp>
          <p:nvSpPr>
            <p:cNvPr id="3" name="Oval 2">
              <a:extLst>
                <a:ext uri="{FF2B5EF4-FFF2-40B4-BE49-F238E27FC236}">
                  <a16:creationId xmlns:a16="http://schemas.microsoft.com/office/drawing/2014/main" id="{FF4FE3D4-A670-4A21-0F7C-42B1AE0C4B51}"/>
                </a:ext>
              </a:extLst>
            </p:cNvPr>
            <p:cNvSpPr/>
            <p:nvPr/>
          </p:nvSpPr>
          <p:spPr>
            <a:xfrm>
              <a:off x="1321199" y="1229735"/>
              <a:ext cx="2282983" cy="1828800"/>
            </a:xfrm>
            <a:prstGeom prst="ellipse">
              <a:avLst/>
            </a:prstGeom>
            <a:ln w="130175" cmpd="sng">
              <a:solidFill>
                <a:srgbClr val="F29369"/>
              </a:solidFill>
              <a:prstDash val="lgDashDotDot"/>
              <a:extLst>
                <a:ext uri="{C807C97D-BFC1-408E-A445-0C87EB9F89A2}">
                  <ask:lineSketchStyleProps xmlns:ask="http://schemas.microsoft.com/office/drawing/2018/sketchyshapes" sd="1808761005">
                    <a:custGeom>
                      <a:avLst/>
                      <a:gdLst>
                        <a:gd name="connsiteX0" fmla="*/ 0 w 2282983"/>
                        <a:gd name="connsiteY0" fmla="*/ 873478 h 1746955"/>
                        <a:gd name="connsiteX1" fmla="*/ 1141492 w 2282983"/>
                        <a:gd name="connsiteY1" fmla="*/ 0 h 1746955"/>
                        <a:gd name="connsiteX2" fmla="*/ 2282984 w 2282983"/>
                        <a:gd name="connsiteY2" fmla="*/ 873478 h 1746955"/>
                        <a:gd name="connsiteX3" fmla="*/ 1141492 w 2282983"/>
                        <a:gd name="connsiteY3" fmla="*/ 1746956 h 1746955"/>
                        <a:gd name="connsiteX4" fmla="*/ 0 w 2282983"/>
                        <a:gd name="connsiteY4" fmla="*/ 873478 h 1746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983" h="1746955" fill="none" extrusionOk="0">
                          <a:moveTo>
                            <a:pt x="0" y="873478"/>
                          </a:moveTo>
                          <a:cubicBezTo>
                            <a:pt x="14997" y="382850"/>
                            <a:pt x="609477" y="-8295"/>
                            <a:pt x="1141492" y="0"/>
                          </a:cubicBezTo>
                          <a:cubicBezTo>
                            <a:pt x="1700945" y="44966"/>
                            <a:pt x="2292237" y="392448"/>
                            <a:pt x="2282984" y="873478"/>
                          </a:cubicBezTo>
                          <a:cubicBezTo>
                            <a:pt x="2363604" y="1267958"/>
                            <a:pt x="1723679" y="1731245"/>
                            <a:pt x="1141492" y="1746956"/>
                          </a:cubicBezTo>
                          <a:cubicBezTo>
                            <a:pt x="493015" y="1758444"/>
                            <a:pt x="16659" y="1387977"/>
                            <a:pt x="0" y="873478"/>
                          </a:cubicBezTo>
                          <a:close/>
                        </a:path>
                        <a:path w="2282983" h="1746955" stroke="0" extrusionOk="0">
                          <a:moveTo>
                            <a:pt x="0" y="873478"/>
                          </a:moveTo>
                          <a:cubicBezTo>
                            <a:pt x="34738" y="359453"/>
                            <a:pt x="521165" y="25631"/>
                            <a:pt x="1141492" y="0"/>
                          </a:cubicBezTo>
                          <a:cubicBezTo>
                            <a:pt x="1693955" y="-43121"/>
                            <a:pt x="2276529" y="393230"/>
                            <a:pt x="2282984" y="873478"/>
                          </a:cubicBezTo>
                          <a:cubicBezTo>
                            <a:pt x="2341867" y="1377654"/>
                            <a:pt x="1716981" y="1816564"/>
                            <a:pt x="1141492" y="1746956"/>
                          </a:cubicBezTo>
                          <a:cubicBezTo>
                            <a:pt x="539321" y="1769208"/>
                            <a:pt x="-59302" y="1390186"/>
                            <a:pt x="0" y="873478"/>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2800" b="1">
                  <a:solidFill>
                    <a:srgbClr val="1764AD"/>
                  </a:solidFill>
                  <a:latin typeface="Arial" panose="020B0604020202020204" pitchFamily="34" charset="0"/>
                  <a:ea typeface="Lato"/>
                  <a:cs typeface="Arial" panose="020B0604020202020204" pitchFamily="34" charset="0"/>
                </a:rPr>
                <a:t>875+</a:t>
              </a:r>
            </a:p>
            <a:p>
              <a:pPr algn="ctr"/>
              <a:r>
                <a:rPr lang="en-US" sz="1400" b="1">
                  <a:solidFill>
                    <a:srgbClr val="1764AD"/>
                  </a:solidFill>
                  <a:latin typeface="Arial" panose="020B0604020202020204" pitchFamily="34" charset="0"/>
                  <a:ea typeface="Lato"/>
                  <a:cs typeface="Arial" panose="020B0604020202020204" pitchFamily="34" charset="0"/>
                </a:rPr>
                <a:t>Participants have sailed</a:t>
              </a:r>
            </a:p>
          </p:txBody>
        </p:sp>
        <p:pic>
          <p:nvPicPr>
            <p:cNvPr id="33" name="Graphic 32" descr="Users with solid fill">
              <a:extLst>
                <a:ext uri="{FF2B5EF4-FFF2-40B4-BE49-F238E27FC236}">
                  <a16:creationId xmlns:a16="http://schemas.microsoft.com/office/drawing/2014/main" id="{1F25D1D2-A320-AE5E-9604-8A2759B738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75475" y="1301630"/>
              <a:ext cx="1292369" cy="1634795"/>
            </a:xfrm>
            <a:prstGeom prst="rect">
              <a:avLst/>
            </a:prstGeom>
          </p:spPr>
        </p:pic>
      </p:grpSp>
      <p:grpSp>
        <p:nvGrpSpPr>
          <p:cNvPr id="47" name="Group 46">
            <a:extLst>
              <a:ext uri="{FF2B5EF4-FFF2-40B4-BE49-F238E27FC236}">
                <a16:creationId xmlns:a16="http://schemas.microsoft.com/office/drawing/2014/main" id="{D962F8BA-9E9A-4012-BCE9-8CC302A9ADA8}"/>
              </a:ext>
            </a:extLst>
          </p:cNvPr>
          <p:cNvGrpSpPr/>
          <p:nvPr/>
        </p:nvGrpSpPr>
        <p:grpSpPr>
          <a:xfrm>
            <a:off x="5924227" y="1146660"/>
            <a:ext cx="2743200" cy="1828800"/>
            <a:chOff x="5654119" y="1110398"/>
            <a:chExt cx="2743200" cy="1828800"/>
          </a:xfrm>
        </p:grpSpPr>
        <p:sp>
          <p:nvSpPr>
            <p:cNvPr id="9" name="Oval 8">
              <a:extLst>
                <a:ext uri="{FF2B5EF4-FFF2-40B4-BE49-F238E27FC236}">
                  <a16:creationId xmlns:a16="http://schemas.microsoft.com/office/drawing/2014/main" id="{B9EA444F-0C2B-9175-B980-AE4A35CEA83B}"/>
                </a:ext>
              </a:extLst>
            </p:cNvPr>
            <p:cNvSpPr/>
            <p:nvPr/>
          </p:nvSpPr>
          <p:spPr>
            <a:xfrm>
              <a:off x="5654119" y="1110398"/>
              <a:ext cx="2743200" cy="1828800"/>
            </a:xfrm>
            <a:prstGeom prst="ellipse">
              <a:avLst/>
            </a:prstGeom>
            <a:ln w="44450" cmpd="sng">
              <a:solidFill>
                <a:srgbClr val="F29369"/>
              </a:solidFill>
              <a:extLst>
                <a:ext uri="{C807C97D-BFC1-408E-A445-0C87EB9F89A2}">
                  <ask:lineSketchStyleProps xmlns:ask="http://schemas.microsoft.com/office/drawing/2018/sketchyshapes" sd="2091018771">
                    <a:custGeom>
                      <a:avLst/>
                      <a:gdLst>
                        <a:gd name="connsiteX0" fmla="*/ 0 w 2708162"/>
                        <a:gd name="connsiteY0" fmla="*/ 950152 h 1900303"/>
                        <a:gd name="connsiteX1" fmla="*/ 1354081 w 2708162"/>
                        <a:gd name="connsiteY1" fmla="*/ 0 h 1900303"/>
                        <a:gd name="connsiteX2" fmla="*/ 2708162 w 2708162"/>
                        <a:gd name="connsiteY2" fmla="*/ 950152 h 1900303"/>
                        <a:gd name="connsiteX3" fmla="*/ 1354081 w 2708162"/>
                        <a:gd name="connsiteY3" fmla="*/ 1900304 h 1900303"/>
                        <a:gd name="connsiteX4" fmla="*/ 0 w 2708162"/>
                        <a:gd name="connsiteY4" fmla="*/ 950152 h 190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162" h="1900303" fill="none" extrusionOk="0">
                          <a:moveTo>
                            <a:pt x="0" y="950152"/>
                          </a:moveTo>
                          <a:cubicBezTo>
                            <a:pt x="19571" y="422891"/>
                            <a:pt x="694709" y="48488"/>
                            <a:pt x="1354081" y="0"/>
                          </a:cubicBezTo>
                          <a:cubicBezTo>
                            <a:pt x="2091868" y="-2772"/>
                            <a:pt x="2748255" y="434450"/>
                            <a:pt x="2708162" y="950152"/>
                          </a:cubicBezTo>
                          <a:cubicBezTo>
                            <a:pt x="2763835" y="1469339"/>
                            <a:pt x="2065200" y="1939270"/>
                            <a:pt x="1354081" y="1900304"/>
                          </a:cubicBezTo>
                          <a:cubicBezTo>
                            <a:pt x="637793" y="1997284"/>
                            <a:pt x="9251" y="1569260"/>
                            <a:pt x="0" y="950152"/>
                          </a:cubicBezTo>
                          <a:close/>
                        </a:path>
                        <a:path w="2708162" h="1900303" stroke="0" extrusionOk="0">
                          <a:moveTo>
                            <a:pt x="0" y="950152"/>
                          </a:moveTo>
                          <a:cubicBezTo>
                            <a:pt x="33091" y="395778"/>
                            <a:pt x="581149" y="21837"/>
                            <a:pt x="1354081" y="0"/>
                          </a:cubicBezTo>
                          <a:cubicBezTo>
                            <a:pt x="2095495" y="-31595"/>
                            <a:pt x="2647661" y="500711"/>
                            <a:pt x="2708162" y="950152"/>
                          </a:cubicBezTo>
                          <a:cubicBezTo>
                            <a:pt x="2747355" y="1565927"/>
                            <a:pt x="2105830" y="1776819"/>
                            <a:pt x="1354081" y="1900304"/>
                          </a:cubicBezTo>
                          <a:cubicBezTo>
                            <a:pt x="601661" y="1937225"/>
                            <a:pt x="-12748" y="1471536"/>
                            <a:pt x="0" y="950152"/>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000" b="1">
                  <a:solidFill>
                    <a:srgbClr val="1764AD"/>
                  </a:solidFill>
                  <a:latin typeface="Arial" panose="020B0604020202020204" pitchFamily="34" charset="0"/>
                  <a:ea typeface="Lato"/>
                  <a:cs typeface="Arial" panose="020B0604020202020204" pitchFamily="34" charset="0"/>
                </a:rPr>
                <a:t>50+ </a:t>
              </a:r>
            </a:p>
            <a:p>
              <a:pPr algn="ctr"/>
              <a:r>
                <a:rPr lang="en-US" sz="1400" b="1">
                  <a:solidFill>
                    <a:srgbClr val="1764AD"/>
                  </a:solidFill>
                  <a:latin typeface="Arial" panose="020B0604020202020204" pitchFamily="34" charset="0"/>
                  <a:ea typeface="Lato"/>
                  <a:cs typeface="Arial" panose="020B0604020202020204" pitchFamily="34" charset="0"/>
                </a:rPr>
                <a:t>From every state as well as Puerto Rico, Guam, American Samoa, and DC</a:t>
              </a:r>
            </a:p>
          </p:txBody>
        </p:sp>
        <p:pic>
          <p:nvPicPr>
            <p:cNvPr id="35" name="Graphic 34" descr="Earth globe: Americas with solid fill">
              <a:extLst>
                <a:ext uri="{FF2B5EF4-FFF2-40B4-BE49-F238E27FC236}">
                  <a16:creationId xmlns:a16="http://schemas.microsoft.com/office/drawing/2014/main" id="{9916C86C-3274-1FF1-8184-68A0E4A68C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4737" y="1144771"/>
              <a:ext cx="1741964" cy="1741964"/>
            </a:xfrm>
            <a:prstGeom prst="rect">
              <a:avLst/>
            </a:prstGeom>
          </p:spPr>
        </p:pic>
      </p:grpSp>
      <p:grpSp>
        <p:nvGrpSpPr>
          <p:cNvPr id="49" name="Group 48">
            <a:extLst>
              <a:ext uri="{FF2B5EF4-FFF2-40B4-BE49-F238E27FC236}">
                <a16:creationId xmlns:a16="http://schemas.microsoft.com/office/drawing/2014/main" id="{071CEA91-429E-F5A5-A31E-4F0290F3E655}"/>
              </a:ext>
            </a:extLst>
          </p:cNvPr>
          <p:cNvGrpSpPr/>
          <p:nvPr/>
        </p:nvGrpSpPr>
        <p:grpSpPr>
          <a:xfrm>
            <a:off x="3064861" y="4801181"/>
            <a:ext cx="3200400" cy="1828800"/>
            <a:chOff x="3316016" y="5035248"/>
            <a:chExt cx="3200400" cy="1828800"/>
          </a:xfrm>
        </p:grpSpPr>
        <p:sp>
          <p:nvSpPr>
            <p:cNvPr id="2" name="Oval 1">
              <a:extLst>
                <a:ext uri="{FF2B5EF4-FFF2-40B4-BE49-F238E27FC236}">
                  <a16:creationId xmlns:a16="http://schemas.microsoft.com/office/drawing/2014/main" id="{86301DAC-52ED-E261-B407-C54A4669AD55}"/>
                </a:ext>
              </a:extLst>
            </p:cNvPr>
            <p:cNvSpPr/>
            <p:nvPr/>
          </p:nvSpPr>
          <p:spPr>
            <a:xfrm>
              <a:off x="3316016" y="5035248"/>
              <a:ext cx="3200400" cy="1828800"/>
            </a:xfrm>
            <a:prstGeom prst="ellipse">
              <a:avLst/>
            </a:prstGeom>
            <a:ln w="44450" cmpd="sng">
              <a:solidFill>
                <a:srgbClr val="F29369"/>
              </a:solidFill>
              <a:extLst>
                <a:ext uri="{C807C97D-BFC1-408E-A445-0C87EB9F89A2}">
                  <ask:lineSketchStyleProps xmlns:ask="http://schemas.microsoft.com/office/drawing/2018/sketchyshapes" sd="2558881134">
                    <a:custGeom>
                      <a:avLst/>
                      <a:gdLst>
                        <a:gd name="connsiteX0" fmla="*/ 0 w 3300447"/>
                        <a:gd name="connsiteY0" fmla="*/ 793369 h 1586738"/>
                        <a:gd name="connsiteX1" fmla="*/ 1650224 w 3300447"/>
                        <a:gd name="connsiteY1" fmla="*/ 0 h 1586738"/>
                        <a:gd name="connsiteX2" fmla="*/ 3300448 w 3300447"/>
                        <a:gd name="connsiteY2" fmla="*/ 793369 h 1586738"/>
                        <a:gd name="connsiteX3" fmla="*/ 1650224 w 3300447"/>
                        <a:gd name="connsiteY3" fmla="*/ 1586738 h 1586738"/>
                        <a:gd name="connsiteX4" fmla="*/ 0 w 3300447"/>
                        <a:gd name="connsiteY4" fmla="*/ 793369 h 158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447" h="1586738" fill="none" extrusionOk="0">
                          <a:moveTo>
                            <a:pt x="0" y="793369"/>
                          </a:moveTo>
                          <a:cubicBezTo>
                            <a:pt x="-4849" y="273799"/>
                            <a:pt x="776397" y="-17499"/>
                            <a:pt x="1650224" y="0"/>
                          </a:cubicBezTo>
                          <a:cubicBezTo>
                            <a:pt x="2514018" y="-15483"/>
                            <a:pt x="3281778" y="350901"/>
                            <a:pt x="3300448" y="793369"/>
                          </a:cubicBezTo>
                          <a:cubicBezTo>
                            <a:pt x="3267187" y="1216894"/>
                            <a:pt x="2412836" y="1541881"/>
                            <a:pt x="1650224" y="1586738"/>
                          </a:cubicBezTo>
                          <a:cubicBezTo>
                            <a:pt x="675845" y="1633111"/>
                            <a:pt x="-10033" y="1249268"/>
                            <a:pt x="0" y="793369"/>
                          </a:cubicBezTo>
                          <a:close/>
                        </a:path>
                        <a:path w="3300447" h="1586738" stroke="0" extrusionOk="0">
                          <a:moveTo>
                            <a:pt x="0" y="793369"/>
                          </a:moveTo>
                          <a:cubicBezTo>
                            <a:pt x="-90153" y="416102"/>
                            <a:pt x="766198" y="14671"/>
                            <a:pt x="1650224" y="0"/>
                          </a:cubicBezTo>
                          <a:cubicBezTo>
                            <a:pt x="2562886" y="10798"/>
                            <a:pt x="3230831" y="391126"/>
                            <a:pt x="3300448" y="793369"/>
                          </a:cubicBezTo>
                          <a:cubicBezTo>
                            <a:pt x="3395001" y="1182633"/>
                            <a:pt x="2542269" y="1493344"/>
                            <a:pt x="1650224" y="1586738"/>
                          </a:cubicBezTo>
                          <a:cubicBezTo>
                            <a:pt x="660570" y="1591490"/>
                            <a:pt x="-19876" y="1208086"/>
                            <a:pt x="0" y="793369"/>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a:solidFill>
                    <a:srgbClr val="1764AD"/>
                  </a:solidFill>
                  <a:latin typeface="Arial" panose="020B0604020202020204" pitchFamily="34" charset="0"/>
                  <a:ea typeface="Lato" panose="020F0502020204030203" pitchFamily="34" charset="0"/>
                  <a:cs typeface="Arial" panose="020B0604020202020204" pitchFamily="34" charset="0"/>
                </a:rPr>
                <a:t>Participating in more than </a:t>
              </a:r>
            </a:p>
            <a:p>
              <a:pPr algn="ctr"/>
              <a:r>
                <a:rPr lang="en-US" sz="3000" b="1">
                  <a:solidFill>
                    <a:srgbClr val="1764AD"/>
                  </a:solidFill>
                  <a:latin typeface="Arial" panose="020B0604020202020204" pitchFamily="34" charset="0"/>
                  <a:ea typeface="Lato" panose="020F0502020204030203" pitchFamily="34" charset="0"/>
                  <a:cs typeface="Arial" panose="020B0604020202020204" pitchFamily="34" charset="0"/>
                </a:rPr>
                <a:t>118,000</a:t>
              </a:r>
              <a:endParaRPr lang="en-US" sz="1400" b="1">
                <a:solidFill>
                  <a:srgbClr val="1764AD"/>
                </a:solidFill>
                <a:latin typeface="Arial" panose="020B0604020202020204" pitchFamily="34" charset="0"/>
                <a:ea typeface="Lato" panose="020F0502020204030203" pitchFamily="34" charset="0"/>
                <a:cs typeface="Arial" panose="020B0604020202020204" pitchFamily="34" charset="0"/>
              </a:endParaRPr>
            </a:p>
            <a:p>
              <a:pPr algn="ctr"/>
              <a:r>
                <a:rPr lang="en-US" sz="1400" b="1">
                  <a:solidFill>
                    <a:srgbClr val="1764AD"/>
                  </a:solidFill>
                  <a:latin typeface="Arial" panose="020B0604020202020204" pitchFamily="34" charset="0"/>
                  <a:ea typeface="Lato" panose="020F0502020204030203" pitchFamily="34" charset="0"/>
                  <a:cs typeface="Arial" panose="020B0604020202020204" pitchFamily="34" charset="0"/>
                </a:rPr>
                <a:t>hours of ocean-based research</a:t>
              </a:r>
            </a:p>
          </p:txBody>
        </p:sp>
        <p:pic>
          <p:nvPicPr>
            <p:cNvPr id="37" name="Graphic 36" descr="Clock with solid fill">
              <a:extLst>
                <a:ext uri="{FF2B5EF4-FFF2-40B4-BE49-F238E27FC236}">
                  <a16:creationId xmlns:a16="http://schemas.microsoft.com/office/drawing/2014/main" id="{79DB1ADA-DED2-ADDA-41DE-0A20249A20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98191" y="5067534"/>
              <a:ext cx="1764229" cy="1764229"/>
            </a:xfrm>
            <a:prstGeom prst="rect">
              <a:avLst/>
            </a:prstGeom>
          </p:spPr>
        </p:pic>
      </p:grpSp>
      <p:grpSp>
        <p:nvGrpSpPr>
          <p:cNvPr id="48" name="Group 47">
            <a:extLst>
              <a:ext uri="{FF2B5EF4-FFF2-40B4-BE49-F238E27FC236}">
                <a16:creationId xmlns:a16="http://schemas.microsoft.com/office/drawing/2014/main" id="{88980AB7-FD25-BF8B-2B6F-54947F28DBFD}"/>
              </a:ext>
            </a:extLst>
          </p:cNvPr>
          <p:cNvGrpSpPr/>
          <p:nvPr/>
        </p:nvGrpSpPr>
        <p:grpSpPr>
          <a:xfrm>
            <a:off x="6284388" y="3604026"/>
            <a:ext cx="2743200" cy="1828800"/>
            <a:chOff x="6409673" y="3605237"/>
            <a:chExt cx="2282983" cy="1828800"/>
          </a:xfrm>
        </p:grpSpPr>
        <p:sp>
          <p:nvSpPr>
            <p:cNvPr id="7" name="Oval 6">
              <a:extLst>
                <a:ext uri="{FF2B5EF4-FFF2-40B4-BE49-F238E27FC236}">
                  <a16:creationId xmlns:a16="http://schemas.microsoft.com/office/drawing/2014/main" id="{0E196FD0-A5D2-B2A5-361A-D93B5A6B8AAC}"/>
                </a:ext>
              </a:extLst>
            </p:cNvPr>
            <p:cNvSpPr/>
            <p:nvPr/>
          </p:nvSpPr>
          <p:spPr>
            <a:xfrm>
              <a:off x="6409673" y="3605237"/>
              <a:ext cx="2282983" cy="1828800"/>
            </a:xfrm>
            <a:prstGeom prst="ellipse">
              <a:avLst/>
            </a:prstGeom>
            <a:ln w="44450" cmpd="sng">
              <a:solidFill>
                <a:srgbClr val="F29369"/>
              </a:solidFill>
              <a:extLst>
                <a:ext uri="{C807C97D-BFC1-408E-A445-0C87EB9F89A2}">
                  <ask:lineSketchStyleProps xmlns:ask="http://schemas.microsoft.com/office/drawing/2018/sketchyshapes" sd="579111871">
                    <a:custGeom>
                      <a:avLst/>
                      <a:gdLst>
                        <a:gd name="connsiteX0" fmla="*/ 0 w 2282983"/>
                        <a:gd name="connsiteY0" fmla="*/ 873478 h 1746955"/>
                        <a:gd name="connsiteX1" fmla="*/ 1141492 w 2282983"/>
                        <a:gd name="connsiteY1" fmla="*/ 0 h 1746955"/>
                        <a:gd name="connsiteX2" fmla="*/ 2282984 w 2282983"/>
                        <a:gd name="connsiteY2" fmla="*/ 873478 h 1746955"/>
                        <a:gd name="connsiteX3" fmla="*/ 1141492 w 2282983"/>
                        <a:gd name="connsiteY3" fmla="*/ 1746956 h 1746955"/>
                        <a:gd name="connsiteX4" fmla="*/ 0 w 2282983"/>
                        <a:gd name="connsiteY4" fmla="*/ 873478 h 1746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983" h="1746955" fill="none" extrusionOk="0">
                          <a:moveTo>
                            <a:pt x="0" y="873478"/>
                          </a:moveTo>
                          <a:cubicBezTo>
                            <a:pt x="64425" y="414479"/>
                            <a:pt x="491547" y="77062"/>
                            <a:pt x="1141492" y="0"/>
                          </a:cubicBezTo>
                          <a:cubicBezTo>
                            <a:pt x="1815517" y="-58965"/>
                            <a:pt x="2316265" y="375901"/>
                            <a:pt x="2282984" y="873478"/>
                          </a:cubicBezTo>
                          <a:cubicBezTo>
                            <a:pt x="2273799" y="1286369"/>
                            <a:pt x="1728410" y="1700655"/>
                            <a:pt x="1141492" y="1746956"/>
                          </a:cubicBezTo>
                          <a:cubicBezTo>
                            <a:pt x="521050" y="1655303"/>
                            <a:pt x="52932" y="1389039"/>
                            <a:pt x="0" y="873478"/>
                          </a:cubicBezTo>
                          <a:close/>
                        </a:path>
                        <a:path w="2282983" h="1746955" stroke="0" extrusionOk="0">
                          <a:moveTo>
                            <a:pt x="0" y="873478"/>
                          </a:moveTo>
                          <a:cubicBezTo>
                            <a:pt x="16150" y="429400"/>
                            <a:pt x="444844" y="-49373"/>
                            <a:pt x="1141492" y="0"/>
                          </a:cubicBezTo>
                          <a:cubicBezTo>
                            <a:pt x="1747019" y="3224"/>
                            <a:pt x="2314484" y="386505"/>
                            <a:pt x="2282984" y="873478"/>
                          </a:cubicBezTo>
                          <a:cubicBezTo>
                            <a:pt x="2308794" y="1348056"/>
                            <a:pt x="1843750" y="1682555"/>
                            <a:pt x="1141492" y="1746956"/>
                          </a:cubicBezTo>
                          <a:cubicBezTo>
                            <a:pt x="503059" y="1747619"/>
                            <a:pt x="-9765" y="1390139"/>
                            <a:pt x="0" y="873478"/>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b="1">
                  <a:solidFill>
                    <a:srgbClr val="1764AD"/>
                  </a:solidFill>
                  <a:latin typeface="Arial" panose="020B0604020202020204" pitchFamily="34" charset="0"/>
                  <a:ea typeface="Lato" panose="020F0502020204030203" pitchFamily="34" charset="0"/>
                  <a:cs typeface="Arial" panose="020B0604020202020204" pitchFamily="34" charset="0"/>
                </a:rPr>
                <a:t>Collectively spending </a:t>
              </a:r>
              <a:r>
                <a:rPr lang="en-US" sz="3000" b="1">
                  <a:solidFill>
                    <a:srgbClr val="1764AD"/>
                  </a:solidFill>
                  <a:latin typeface="Arial" panose="020B0604020202020204" pitchFamily="34" charset="0"/>
                  <a:ea typeface="Lato" panose="020F0502020204030203" pitchFamily="34" charset="0"/>
                  <a:cs typeface="Arial" panose="020B0604020202020204" pitchFamily="34" charset="0"/>
                </a:rPr>
                <a:t>10,000</a:t>
              </a:r>
            </a:p>
            <a:p>
              <a:pPr algn="ctr"/>
              <a:r>
                <a:rPr lang="en-US" sz="1400" b="1">
                  <a:solidFill>
                    <a:srgbClr val="1764AD"/>
                  </a:solidFill>
                  <a:latin typeface="Arial" panose="020B0604020202020204" pitchFamily="34" charset="0"/>
                  <a:ea typeface="Lato" panose="020F0502020204030203" pitchFamily="34" charset="0"/>
                  <a:cs typeface="Arial" panose="020B0604020202020204" pitchFamily="34" charset="0"/>
                </a:rPr>
                <a:t>days at sea</a:t>
              </a:r>
            </a:p>
          </p:txBody>
        </p:sp>
        <p:pic>
          <p:nvPicPr>
            <p:cNvPr id="39" name="Graphic 38" descr="Daily calendar with solid fill">
              <a:extLst>
                <a:ext uri="{FF2B5EF4-FFF2-40B4-BE49-F238E27FC236}">
                  <a16:creationId xmlns:a16="http://schemas.microsoft.com/office/drawing/2014/main" id="{84FE5171-2B3C-8AAE-4B6C-663DCE7A0F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09411" y="3677883"/>
              <a:ext cx="1683508" cy="1683508"/>
            </a:xfrm>
            <a:prstGeom prst="rect">
              <a:avLst/>
            </a:prstGeom>
          </p:spPr>
        </p:pic>
      </p:grpSp>
    </p:spTree>
    <p:extLst>
      <p:ext uri="{BB962C8B-B14F-4D97-AF65-F5344CB8AC3E}">
        <p14:creationId xmlns:p14="http://schemas.microsoft.com/office/powerpoint/2010/main" val="2494691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962479-F6CC-7DB8-BB7F-106BA78AF288}"/>
              </a:ext>
            </a:extLst>
          </p:cNvPr>
          <p:cNvSpPr>
            <a:spLocks noGrp="1"/>
          </p:cNvSpPr>
          <p:nvPr>
            <p:ph type="sldNum" idx="12"/>
          </p:nvPr>
        </p:nvSpPr>
        <p:spPr/>
        <p:txBody>
          <a:bodyPr/>
          <a:lstStyle/>
          <a:p>
            <a:fld id="{00000000-1234-1234-1234-123412341234}" type="slidenum">
              <a:rPr lang="en-US" smtClean="0"/>
              <a:pPr/>
              <a:t>5</a:t>
            </a:fld>
            <a:endParaRPr lang="en-US"/>
          </a:p>
        </p:txBody>
      </p:sp>
      <p:sp>
        <p:nvSpPr>
          <p:cNvPr id="5" name="Oval 4">
            <a:extLst>
              <a:ext uri="{FF2B5EF4-FFF2-40B4-BE49-F238E27FC236}">
                <a16:creationId xmlns:a16="http://schemas.microsoft.com/office/drawing/2014/main" id="{421DC557-82DE-1CAC-9565-D7A4FA145BE3}"/>
              </a:ext>
            </a:extLst>
          </p:cNvPr>
          <p:cNvSpPr>
            <a:spLocks/>
          </p:cNvSpPr>
          <p:nvPr/>
        </p:nvSpPr>
        <p:spPr>
          <a:xfrm>
            <a:off x="200377" y="3681896"/>
            <a:ext cx="3190030" cy="3074062"/>
          </a:xfrm>
          <a:prstGeom prst="ellipse">
            <a:avLst/>
          </a:prstGeom>
          <a:solidFill>
            <a:srgbClr val="3878B6">
              <a:alpha val="82000"/>
            </a:srgbClr>
          </a:solidFill>
          <a:ln w="1143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Clr>
                <a:schemeClr val="bg1"/>
              </a:buClr>
              <a:buFont typeface="Lato" panose="020F0502020204030203" pitchFamily="34" charset="0"/>
              <a:buChar char="•"/>
            </a:pPr>
            <a:endParaRPr lang="en-US" sz="1800">
              <a:solidFill>
                <a:schemeClr val="bg1"/>
              </a:solidFill>
              <a:latin typeface="Arial" panose="020B0604020202020204" pitchFamily="34" charset="0"/>
              <a:ea typeface="Lato" panose="020F0502020204030203" pitchFamily="34" charset="0"/>
              <a:cs typeface="Arial" panose="020B0604020202020204" pitchFamily="34" charset="0"/>
            </a:endParaRPr>
          </a:p>
          <a:p>
            <a:pPr marL="285750" indent="-285750" algn="ctr">
              <a:buClr>
                <a:schemeClr val="bg1"/>
              </a:buClr>
              <a:buFont typeface="Lato" panose="020F0502020204030203" pitchFamily="34" charset="0"/>
              <a:buChar char="•"/>
            </a:pPr>
            <a:endParaRPr lang="en-US" sz="1800">
              <a:solidFill>
                <a:schemeClr val="bg1"/>
              </a:solidFill>
              <a:latin typeface="Arial" panose="020B0604020202020204" pitchFamily="34" charset="0"/>
              <a:ea typeface="Lato" panose="020F0502020204030203" pitchFamily="34" charset="0"/>
              <a:cs typeface="Arial" panose="020B0604020202020204" pitchFamily="34" charset="0"/>
            </a:endParaRPr>
          </a:p>
          <a:p>
            <a:pPr marL="285750" indent="-285750" algn="ctr">
              <a:buClr>
                <a:schemeClr val="bg1"/>
              </a:buClr>
              <a:buFont typeface="Lato" panose="020F0502020204030203" pitchFamily="34" charset="0"/>
              <a:buChar char="•"/>
            </a:pPr>
            <a:endParaRPr lang="en-US" sz="1800">
              <a:solidFill>
                <a:schemeClr val="bg1"/>
              </a:solidFill>
              <a:latin typeface="Arial" panose="020B0604020202020204" pitchFamily="34" charset="0"/>
              <a:ea typeface="Lato" panose="020F0502020204030203" pitchFamily="34" charset="0"/>
              <a:cs typeface="Arial" panose="020B0604020202020204" pitchFamily="34" charset="0"/>
            </a:endParaRPr>
          </a:p>
          <a:p>
            <a:pPr algn="ctr">
              <a:buClr>
                <a:schemeClr val="bg1"/>
              </a:buClr>
            </a:pPr>
            <a:endParaRPr lang="en-US" sz="1800">
              <a:solidFill>
                <a:schemeClr val="bg1"/>
              </a:solidFill>
              <a:latin typeface="Arial" panose="020B0604020202020204" pitchFamily="34" charset="0"/>
              <a:ea typeface="Lato" panose="020F0502020204030203" pitchFamily="34" charset="0"/>
              <a:cs typeface="Arial" panose="020B0604020202020204" pitchFamily="34" charset="0"/>
            </a:endParaRPr>
          </a:p>
          <a:p>
            <a:pPr algn="ctr">
              <a:buClr>
                <a:schemeClr val="bg1"/>
              </a:buClr>
            </a:pPr>
            <a:endParaRPr lang="en-US" sz="1800">
              <a:solidFill>
                <a:schemeClr val="bg1"/>
              </a:solidFill>
              <a:latin typeface="Arial" panose="020B0604020202020204" pitchFamily="34" charset="0"/>
              <a:ea typeface="Lato" panose="020F0502020204030203" pitchFamily="34" charset="0"/>
              <a:cs typeface="Arial" panose="020B0604020202020204" pitchFamily="34" charset="0"/>
            </a:endParaRPr>
          </a:p>
          <a:p>
            <a:pPr algn="ctr">
              <a:buClr>
                <a:schemeClr val="bg1"/>
              </a:buClr>
            </a:pPr>
            <a:r>
              <a:rPr lang="en-US" sz="1800">
                <a:solidFill>
                  <a:schemeClr val="bg1"/>
                </a:solidFill>
                <a:latin typeface="Arial" panose="020B0604020202020204" pitchFamily="34" charset="0"/>
                <a:ea typeface="Lato" panose="020F0502020204030203" pitchFamily="34" charset="0"/>
                <a:cs typeface="Arial" panose="020B0604020202020204" pitchFamily="34" charset="0"/>
              </a:rPr>
              <a:t>Currently employed as a full-time preK-12 educator, college/university professor, informal educator</a:t>
            </a:r>
          </a:p>
          <a:p>
            <a:pPr marL="285750" indent="-285750" algn="ctr">
              <a:buFont typeface="Courier New" panose="02070309020205020404" pitchFamily="49" charset="0"/>
              <a:buChar char="o"/>
            </a:pPr>
            <a:endParaRPr lang="en-US" sz="1800">
              <a:solidFill>
                <a:schemeClr val="bg1"/>
              </a:solidFill>
              <a:latin typeface="Arial" panose="020B0604020202020204" pitchFamily="34" charset="0"/>
              <a:cs typeface="Arial" panose="020B0604020202020204" pitchFamily="34" charset="0"/>
            </a:endParaRPr>
          </a:p>
          <a:p>
            <a:pPr marL="285750" indent="-285750" algn="ctr">
              <a:buFont typeface="Courier New" panose="02070309020205020404" pitchFamily="49" charset="0"/>
              <a:buChar char="o"/>
            </a:pPr>
            <a:endParaRPr lang="en-US" sz="1800">
              <a:solidFill>
                <a:schemeClr val="bg1"/>
              </a:solidFill>
              <a:latin typeface="Arial" panose="020B0604020202020204" pitchFamily="34" charset="0"/>
              <a:cs typeface="Arial" panose="020B0604020202020204" pitchFamily="34" charset="0"/>
            </a:endParaRPr>
          </a:p>
          <a:p>
            <a:pPr marL="285750" indent="-285750" algn="ctr">
              <a:buFont typeface="Courier New" panose="02070309020205020404" pitchFamily="49" charset="0"/>
              <a:buChar char="o"/>
            </a:pPr>
            <a:endParaRPr lang="en-US" sz="180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6F23995-BC88-4AC4-3C8E-980DB691283A}"/>
              </a:ext>
            </a:extLst>
          </p:cNvPr>
          <p:cNvSpPr>
            <a:spLocks/>
          </p:cNvSpPr>
          <p:nvPr/>
        </p:nvSpPr>
        <p:spPr>
          <a:xfrm>
            <a:off x="252827" y="328670"/>
            <a:ext cx="4017374" cy="1180092"/>
          </a:xfrm>
          <a:prstGeom prst="rect">
            <a:avLst/>
          </a:prstGeom>
          <a:solidFill>
            <a:srgbClr val="1764AD">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ea typeface="Lato" panose="020F0502020204030203" pitchFamily="34" charset="0"/>
                <a:cs typeface="Arial" panose="020B0604020202020204" pitchFamily="34" charset="0"/>
              </a:rPr>
              <a:t>Eligibility</a:t>
            </a:r>
          </a:p>
        </p:txBody>
      </p:sp>
      <p:grpSp>
        <p:nvGrpSpPr>
          <p:cNvPr id="7" name="Group 6">
            <a:extLst>
              <a:ext uri="{FF2B5EF4-FFF2-40B4-BE49-F238E27FC236}">
                <a16:creationId xmlns:a16="http://schemas.microsoft.com/office/drawing/2014/main" id="{CC0E4F2C-A3F5-22DA-7EEE-AF9DD828C3FA}"/>
              </a:ext>
            </a:extLst>
          </p:cNvPr>
          <p:cNvGrpSpPr/>
          <p:nvPr/>
        </p:nvGrpSpPr>
        <p:grpSpPr>
          <a:xfrm>
            <a:off x="6552004" y="1627758"/>
            <a:ext cx="2468880" cy="2468880"/>
            <a:chOff x="3682014" y="327368"/>
            <a:chExt cx="2514600" cy="2514600"/>
          </a:xfrm>
        </p:grpSpPr>
        <p:sp>
          <p:nvSpPr>
            <p:cNvPr id="8" name="Oval 7">
              <a:extLst>
                <a:ext uri="{FF2B5EF4-FFF2-40B4-BE49-F238E27FC236}">
                  <a16:creationId xmlns:a16="http://schemas.microsoft.com/office/drawing/2014/main" id="{2D17E883-00A1-65B8-D41D-EA7D9CF669E7}"/>
                </a:ext>
              </a:extLst>
            </p:cNvPr>
            <p:cNvSpPr/>
            <p:nvPr/>
          </p:nvSpPr>
          <p:spPr>
            <a:xfrm>
              <a:off x="3682014" y="327368"/>
              <a:ext cx="2514600" cy="2514600"/>
            </a:xfrm>
            <a:prstGeom prst="ellipse">
              <a:avLst/>
            </a:prstGeom>
            <a:solidFill>
              <a:srgbClr val="F29369">
                <a:alpha val="84000"/>
              </a:srgbClr>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Lato" panose="020F0502020204030203" pitchFamily="34" charset="0"/>
                <a:cs typeface="Arial" panose="020B0604020202020204" pitchFamily="34" charset="0"/>
              </a:endParaRPr>
            </a:p>
          </p:txBody>
        </p:sp>
        <p:sp>
          <p:nvSpPr>
            <p:cNvPr id="9" name="TextBox 8">
              <a:extLst>
                <a:ext uri="{FF2B5EF4-FFF2-40B4-BE49-F238E27FC236}">
                  <a16:creationId xmlns:a16="http://schemas.microsoft.com/office/drawing/2014/main" id="{CD53F137-34E9-CBC7-7EF5-5D38E21A7BE2}"/>
                </a:ext>
              </a:extLst>
            </p:cNvPr>
            <p:cNvSpPr txBox="1"/>
            <p:nvPr/>
          </p:nvSpPr>
          <p:spPr>
            <a:xfrm>
              <a:off x="3781434" y="1072246"/>
              <a:ext cx="2350976" cy="1504686"/>
            </a:xfrm>
            <a:prstGeom prst="rect">
              <a:avLst/>
            </a:prstGeom>
            <a:noFill/>
            <a:ln>
              <a:noFill/>
            </a:ln>
          </p:spPr>
          <p:txBody>
            <a:bodyPr wrap="square" rtlCol="0">
              <a:spAutoFit/>
            </a:bodyPr>
            <a:lstStyle/>
            <a:p>
              <a:pPr algn="ctr"/>
              <a:r>
                <a:rPr lang="en-US" sz="1800">
                  <a:solidFill>
                    <a:schemeClr val="bg1"/>
                  </a:solidFill>
                  <a:latin typeface="Arial" panose="020B0604020202020204" pitchFamily="34" charset="0"/>
                  <a:ea typeface="Lato" panose="020F0502020204030203" pitchFamily="34" charset="0"/>
                  <a:cs typeface="Arial" panose="020B0604020202020204" pitchFamily="34" charset="0"/>
                </a:rPr>
                <a:t> </a:t>
              </a:r>
            </a:p>
            <a:p>
              <a:pPr algn="ctr"/>
              <a:r>
                <a:rPr lang="en-US" sz="1800">
                  <a:solidFill>
                    <a:schemeClr val="bg1"/>
                  </a:solidFill>
                  <a:latin typeface="Arial" panose="020B0604020202020204" pitchFamily="34" charset="0"/>
                  <a:ea typeface="Lato" panose="020F0502020204030203" pitchFamily="34" charset="0"/>
                  <a:cs typeface="Arial" panose="020B0604020202020204" pitchFamily="34" charset="0"/>
                </a:rPr>
                <a:t>Online </a:t>
              </a:r>
            </a:p>
            <a:p>
              <a:pPr algn="ctr"/>
              <a:r>
                <a:rPr lang="en-US" sz="1800">
                  <a:solidFill>
                    <a:schemeClr val="bg1"/>
                  </a:solidFill>
                  <a:latin typeface="Arial" panose="020B0604020202020204" pitchFamily="34" charset="0"/>
                  <a:ea typeface="Lato" panose="020F0502020204030203" pitchFamily="34" charset="0"/>
                  <a:cs typeface="Arial" panose="020B0604020202020204" pitchFamily="34" charset="0"/>
                </a:rPr>
                <a:t>application</a:t>
              </a:r>
            </a:p>
            <a:p>
              <a:pPr algn="ctr"/>
              <a:r>
                <a:rPr lang="en-US" sz="1800">
                  <a:solidFill>
                    <a:schemeClr val="bg1"/>
                  </a:solidFill>
                  <a:latin typeface="Arial" panose="020B0604020202020204" pitchFamily="34" charset="0"/>
                  <a:ea typeface="Lato" panose="020F0502020204030203" pitchFamily="34" charset="0"/>
                  <a:cs typeface="Arial" panose="020B0604020202020204" pitchFamily="34" charset="0"/>
                </a:rPr>
                <a:t> with essay questions</a:t>
              </a:r>
            </a:p>
          </p:txBody>
        </p:sp>
      </p:grpSp>
      <p:sp>
        <p:nvSpPr>
          <p:cNvPr id="10" name="Rectangle 9">
            <a:extLst>
              <a:ext uri="{FF2B5EF4-FFF2-40B4-BE49-F238E27FC236}">
                <a16:creationId xmlns:a16="http://schemas.microsoft.com/office/drawing/2014/main" id="{AE3CFFE8-6B8C-FDB0-6D70-D0774D9C4487}"/>
              </a:ext>
            </a:extLst>
          </p:cNvPr>
          <p:cNvSpPr>
            <a:spLocks/>
          </p:cNvSpPr>
          <p:nvPr/>
        </p:nvSpPr>
        <p:spPr>
          <a:xfrm>
            <a:off x="4725723" y="323221"/>
            <a:ext cx="4279750" cy="1180092"/>
          </a:xfrm>
          <a:prstGeom prst="rect">
            <a:avLst/>
          </a:prstGeom>
          <a:solidFill>
            <a:srgbClr val="F29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ea typeface="Lato" panose="020F0502020204030203" pitchFamily="34" charset="0"/>
                <a:cs typeface="Arial" panose="020B0604020202020204" pitchFamily="34" charset="0"/>
              </a:rPr>
              <a:t>Requirements</a:t>
            </a:r>
          </a:p>
        </p:txBody>
      </p:sp>
      <p:grpSp>
        <p:nvGrpSpPr>
          <p:cNvPr id="11" name="Group 10">
            <a:extLst>
              <a:ext uri="{FF2B5EF4-FFF2-40B4-BE49-F238E27FC236}">
                <a16:creationId xmlns:a16="http://schemas.microsoft.com/office/drawing/2014/main" id="{E100083C-1D68-3566-BF61-37A7F6FB0FA6}"/>
              </a:ext>
            </a:extLst>
          </p:cNvPr>
          <p:cNvGrpSpPr/>
          <p:nvPr/>
        </p:nvGrpSpPr>
        <p:grpSpPr>
          <a:xfrm>
            <a:off x="6568053" y="4242275"/>
            <a:ext cx="2468880" cy="2505456"/>
            <a:chOff x="1332810" y="2162611"/>
            <a:chExt cx="2514600" cy="2514600"/>
          </a:xfrm>
        </p:grpSpPr>
        <p:sp>
          <p:nvSpPr>
            <p:cNvPr id="12" name="Oval 11">
              <a:extLst>
                <a:ext uri="{FF2B5EF4-FFF2-40B4-BE49-F238E27FC236}">
                  <a16:creationId xmlns:a16="http://schemas.microsoft.com/office/drawing/2014/main" id="{2D55292F-6BD5-633B-0EC3-ED006C13BC34}"/>
                </a:ext>
              </a:extLst>
            </p:cNvPr>
            <p:cNvSpPr/>
            <p:nvPr/>
          </p:nvSpPr>
          <p:spPr>
            <a:xfrm>
              <a:off x="1332810" y="2162611"/>
              <a:ext cx="2514600" cy="2514600"/>
            </a:xfrm>
            <a:prstGeom prst="ellipse">
              <a:avLst/>
            </a:prstGeom>
            <a:solidFill>
              <a:srgbClr val="F29369">
                <a:alpha val="82000"/>
              </a:srgbClr>
            </a:solidFill>
            <a:ln w="1143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Lato" panose="020F0502020204030203" pitchFamily="34" charset="0"/>
                <a:cs typeface="Arial" panose="020B0604020202020204" pitchFamily="34" charset="0"/>
              </a:endParaRPr>
            </a:p>
          </p:txBody>
        </p:sp>
        <p:pic>
          <p:nvPicPr>
            <p:cNvPr id="13" name="Graphic 12" descr="Document outline">
              <a:extLst>
                <a:ext uri="{FF2B5EF4-FFF2-40B4-BE49-F238E27FC236}">
                  <a16:creationId xmlns:a16="http://schemas.microsoft.com/office/drawing/2014/main" id="{5E0B983B-6A80-63A5-2D32-5C49644A1F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4408" y="2615922"/>
              <a:ext cx="914400" cy="914400"/>
            </a:xfrm>
            <a:prstGeom prst="rect">
              <a:avLst/>
            </a:prstGeom>
          </p:spPr>
        </p:pic>
        <p:pic>
          <p:nvPicPr>
            <p:cNvPr id="14" name="Graphic 13" descr="Document outline">
              <a:extLst>
                <a:ext uri="{FF2B5EF4-FFF2-40B4-BE49-F238E27FC236}">
                  <a16:creationId xmlns:a16="http://schemas.microsoft.com/office/drawing/2014/main" id="{4F7D864B-A5C1-3BCE-0A05-AF173E8E44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4808" y="2615921"/>
              <a:ext cx="914400" cy="914400"/>
            </a:xfrm>
            <a:prstGeom prst="rect">
              <a:avLst/>
            </a:prstGeom>
          </p:spPr>
        </p:pic>
        <p:sp>
          <p:nvSpPr>
            <p:cNvPr id="15" name="TextBox 14">
              <a:extLst>
                <a:ext uri="{FF2B5EF4-FFF2-40B4-BE49-F238E27FC236}">
                  <a16:creationId xmlns:a16="http://schemas.microsoft.com/office/drawing/2014/main" id="{2B72C089-D556-6E68-0109-FE994255D61A}"/>
                </a:ext>
              </a:extLst>
            </p:cNvPr>
            <p:cNvSpPr txBox="1"/>
            <p:nvPr/>
          </p:nvSpPr>
          <p:spPr>
            <a:xfrm>
              <a:off x="1638979" y="3591300"/>
              <a:ext cx="1986613" cy="674131"/>
            </a:xfrm>
            <a:prstGeom prst="rect">
              <a:avLst/>
            </a:prstGeom>
            <a:noFill/>
            <a:ln>
              <a:noFill/>
            </a:ln>
          </p:spPr>
          <p:txBody>
            <a:bodyPr wrap="none" rtlCol="0">
              <a:spAutoFit/>
            </a:bodyPr>
            <a:lstStyle/>
            <a:p>
              <a:pPr algn="ctr"/>
              <a:r>
                <a:rPr lang="en-US" sz="1800">
                  <a:solidFill>
                    <a:schemeClr val="bg1"/>
                  </a:solidFill>
                  <a:latin typeface="Arial" panose="020B0604020202020204" pitchFamily="34" charset="0"/>
                  <a:ea typeface="Lato" panose="020F0502020204030203" pitchFamily="34" charset="0"/>
                  <a:cs typeface="Arial" panose="020B0604020202020204" pitchFamily="34" charset="0"/>
                </a:rPr>
                <a:t>2 letters of </a:t>
              </a:r>
            </a:p>
            <a:p>
              <a:pPr algn="ctr"/>
              <a:r>
                <a:rPr lang="en-US" sz="1800">
                  <a:solidFill>
                    <a:schemeClr val="bg1"/>
                  </a:solidFill>
                  <a:latin typeface="Arial" panose="020B0604020202020204" pitchFamily="34" charset="0"/>
                  <a:ea typeface="Lato" panose="020F0502020204030203" pitchFamily="34" charset="0"/>
                  <a:cs typeface="Arial" panose="020B0604020202020204" pitchFamily="34" charset="0"/>
                </a:rPr>
                <a:t>recommendation</a:t>
              </a:r>
            </a:p>
          </p:txBody>
        </p:sp>
      </p:grpSp>
      <p:grpSp>
        <p:nvGrpSpPr>
          <p:cNvPr id="16" name="Group 15">
            <a:extLst>
              <a:ext uri="{FF2B5EF4-FFF2-40B4-BE49-F238E27FC236}">
                <a16:creationId xmlns:a16="http://schemas.microsoft.com/office/drawing/2014/main" id="{A70608EA-F4C8-3862-C84C-F3D1191E39C0}"/>
              </a:ext>
            </a:extLst>
          </p:cNvPr>
          <p:cNvGrpSpPr/>
          <p:nvPr/>
        </p:nvGrpSpPr>
        <p:grpSpPr>
          <a:xfrm>
            <a:off x="4304696" y="2722923"/>
            <a:ext cx="2815721" cy="2815414"/>
            <a:chOff x="5073351" y="1824232"/>
            <a:chExt cx="2963854" cy="2963854"/>
          </a:xfrm>
        </p:grpSpPr>
        <p:sp>
          <p:nvSpPr>
            <p:cNvPr id="17" name="Oval 16">
              <a:extLst>
                <a:ext uri="{FF2B5EF4-FFF2-40B4-BE49-F238E27FC236}">
                  <a16:creationId xmlns:a16="http://schemas.microsoft.com/office/drawing/2014/main" id="{4CD96333-18A9-45C8-04CA-2F32124A9F6C}"/>
                </a:ext>
              </a:extLst>
            </p:cNvPr>
            <p:cNvSpPr/>
            <p:nvPr/>
          </p:nvSpPr>
          <p:spPr>
            <a:xfrm>
              <a:off x="5073351" y="1824232"/>
              <a:ext cx="2963854" cy="2963854"/>
            </a:xfrm>
            <a:prstGeom prst="ellipse">
              <a:avLst/>
            </a:prstGeom>
            <a:solidFill>
              <a:srgbClr val="F29369"/>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Lato" panose="020F0502020204030203"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8885B38-6923-3149-1310-3CE229D1BDC3}"/>
                </a:ext>
              </a:extLst>
            </p:cNvPr>
            <p:cNvGrpSpPr/>
            <p:nvPr/>
          </p:nvGrpSpPr>
          <p:grpSpPr>
            <a:xfrm>
              <a:off x="5348468" y="2070473"/>
              <a:ext cx="2376107" cy="2483815"/>
              <a:chOff x="3686667" y="4709020"/>
              <a:chExt cx="2376107" cy="2483815"/>
            </a:xfrm>
          </p:grpSpPr>
          <p:sp>
            <p:nvSpPr>
              <p:cNvPr id="19" name="TextBox 18">
                <a:extLst>
                  <a:ext uri="{FF2B5EF4-FFF2-40B4-BE49-F238E27FC236}">
                    <a16:creationId xmlns:a16="http://schemas.microsoft.com/office/drawing/2014/main" id="{869BE27C-BDF9-4C0B-B39A-DB2A8950F412}"/>
                  </a:ext>
                </a:extLst>
              </p:cNvPr>
              <p:cNvSpPr txBox="1"/>
              <p:nvPr/>
            </p:nvSpPr>
            <p:spPr>
              <a:xfrm>
                <a:off x="3686667" y="5637616"/>
                <a:ext cx="2376107" cy="1555219"/>
              </a:xfrm>
              <a:prstGeom prst="rect">
                <a:avLst/>
              </a:prstGeom>
              <a:noFill/>
              <a:ln>
                <a:noFill/>
              </a:ln>
            </p:spPr>
            <p:txBody>
              <a:bodyPr wrap="none" rtlCol="0">
                <a:spAutoFit/>
              </a:bodyPr>
              <a:lstStyle/>
              <a:p>
                <a:pPr marL="285750" indent="-285750" algn="ctr">
                  <a:buClr>
                    <a:schemeClr val="bg1"/>
                  </a:buClr>
                  <a:buFont typeface="Courier New" panose="02070309020205020404" pitchFamily="49" charset="0"/>
                  <a:buChar char="o"/>
                </a:pPr>
                <a:r>
                  <a:rPr lang="en-US" sz="1800">
                    <a:solidFill>
                      <a:schemeClr val="bg1"/>
                    </a:solidFill>
                    <a:latin typeface="Arial" panose="020B0604020202020204" pitchFamily="34" charset="0"/>
                    <a:ea typeface="Lato" panose="020F0502020204030203" pitchFamily="34" charset="0"/>
                    <a:cs typeface="Arial" panose="020B0604020202020204" pitchFamily="34" charset="0"/>
                  </a:rPr>
                  <a:t>Complete health </a:t>
                </a:r>
              </a:p>
              <a:p>
                <a:pPr algn="ctr">
                  <a:buClr>
                    <a:schemeClr val="bg1"/>
                  </a:buClr>
                </a:pPr>
                <a:r>
                  <a:rPr lang="en-US" sz="1800">
                    <a:solidFill>
                      <a:schemeClr val="bg1"/>
                    </a:solidFill>
                    <a:latin typeface="Arial" panose="020B0604020202020204" pitchFamily="34" charset="0"/>
                    <a:ea typeface="Lato" panose="020F0502020204030203" pitchFamily="34" charset="0"/>
                    <a:cs typeface="Arial" panose="020B0604020202020204" pitchFamily="34" charset="0"/>
                  </a:rPr>
                  <a:t>questionnaire</a:t>
                </a:r>
              </a:p>
              <a:p>
                <a:pPr marL="285750" indent="-285750" algn="ctr">
                  <a:buClr>
                    <a:schemeClr val="bg1"/>
                  </a:buClr>
                  <a:buFont typeface="Courier New" panose="02070309020205020404" pitchFamily="49" charset="0"/>
                  <a:buChar char="o"/>
                </a:pPr>
                <a:r>
                  <a:rPr lang="en-US" sz="1800">
                    <a:solidFill>
                      <a:schemeClr val="bg1"/>
                    </a:solidFill>
                    <a:latin typeface="Arial" panose="020B0604020202020204" pitchFamily="34" charset="0"/>
                    <a:ea typeface="Lato" panose="020F0502020204030203" pitchFamily="34" charset="0"/>
                    <a:cs typeface="Arial" panose="020B0604020202020204" pitchFamily="34" charset="0"/>
                  </a:rPr>
                  <a:t>Receive required</a:t>
                </a:r>
              </a:p>
              <a:p>
                <a:pPr algn="ctr">
                  <a:buClr>
                    <a:schemeClr val="bg1"/>
                  </a:buClr>
                </a:pPr>
                <a:r>
                  <a:rPr lang="en-US" sz="1800">
                    <a:solidFill>
                      <a:schemeClr val="bg1"/>
                    </a:solidFill>
                    <a:latin typeface="Arial" panose="020B0604020202020204" pitchFamily="34" charset="0"/>
                    <a:ea typeface="Lato" panose="020F0502020204030203" pitchFamily="34" charset="0"/>
                    <a:cs typeface="Arial" panose="020B0604020202020204" pitchFamily="34" charset="0"/>
                  </a:rPr>
                  <a:t>vaccinations</a:t>
                </a:r>
              </a:p>
              <a:p>
                <a:pPr marL="285750" indent="-285750" algn="ctr">
                  <a:buFont typeface="Courier New" panose="02070309020205020404" pitchFamily="49" charset="0"/>
                  <a:buChar char="o"/>
                </a:pPr>
                <a:endParaRPr lang="en-US" sz="1800">
                  <a:solidFill>
                    <a:schemeClr val="bg1"/>
                  </a:solidFill>
                  <a:latin typeface="Arial" panose="020B0604020202020204" pitchFamily="34" charset="0"/>
                  <a:ea typeface="Lato" panose="020F0502020204030203" pitchFamily="34" charset="0"/>
                  <a:cs typeface="Arial" panose="020B0604020202020204" pitchFamily="34" charset="0"/>
                </a:endParaRPr>
              </a:p>
            </p:txBody>
          </p:sp>
          <p:pic>
            <p:nvPicPr>
              <p:cNvPr id="20" name="Graphic 19" descr="Medical outline">
                <a:extLst>
                  <a:ext uri="{FF2B5EF4-FFF2-40B4-BE49-F238E27FC236}">
                    <a16:creationId xmlns:a16="http://schemas.microsoft.com/office/drawing/2014/main" id="{460A33F0-4CC0-CF15-4899-FD216BF7CA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6273" y="4709020"/>
                <a:ext cx="914400" cy="914400"/>
              </a:xfrm>
              <a:prstGeom prst="rect">
                <a:avLst/>
              </a:prstGeom>
            </p:spPr>
          </p:pic>
        </p:grpSp>
      </p:grpSp>
      <p:sp>
        <p:nvSpPr>
          <p:cNvPr id="21" name="Oval 20">
            <a:extLst>
              <a:ext uri="{FF2B5EF4-FFF2-40B4-BE49-F238E27FC236}">
                <a16:creationId xmlns:a16="http://schemas.microsoft.com/office/drawing/2014/main" id="{B7560BDC-0F2B-5825-4CF7-F4002543F256}"/>
              </a:ext>
            </a:extLst>
          </p:cNvPr>
          <p:cNvSpPr>
            <a:spLocks/>
          </p:cNvSpPr>
          <p:nvPr/>
        </p:nvSpPr>
        <p:spPr>
          <a:xfrm>
            <a:off x="1742750" y="1731456"/>
            <a:ext cx="2468880" cy="2468880"/>
          </a:xfrm>
          <a:prstGeom prst="ellipse">
            <a:avLst/>
          </a:prstGeom>
          <a:solidFill>
            <a:srgbClr val="397AB8">
              <a:alpha val="96000"/>
            </a:srgbClr>
          </a:solidFill>
          <a:ln w="1143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bg1"/>
              </a:buClr>
            </a:pPr>
            <a:endParaRPr lang="en-US" sz="1800">
              <a:solidFill>
                <a:schemeClr val="bg1"/>
              </a:solidFill>
              <a:latin typeface="Arial" panose="020B0604020202020204" pitchFamily="34" charset="0"/>
              <a:ea typeface="Lato" panose="020F0502020204030203" pitchFamily="34" charset="0"/>
              <a:cs typeface="Arial" panose="020B0604020202020204" pitchFamily="34" charset="0"/>
            </a:endParaRPr>
          </a:p>
          <a:p>
            <a:pPr algn="ctr">
              <a:buClr>
                <a:schemeClr val="bg1"/>
              </a:buClr>
            </a:pPr>
            <a:endParaRPr lang="en-US" sz="1800">
              <a:solidFill>
                <a:schemeClr val="bg1"/>
              </a:solidFill>
              <a:latin typeface="Arial" panose="020B0604020202020204" pitchFamily="34" charset="0"/>
              <a:ea typeface="Lato" panose="020F0502020204030203" pitchFamily="34" charset="0"/>
              <a:cs typeface="Arial" panose="020B0604020202020204" pitchFamily="34" charset="0"/>
            </a:endParaRPr>
          </a:p>
          <a:p>
            <a:pPr algn="ctr">
              <a:buClr>
                <a:schemeClr val="bg1"/>
              </a:buClr>
            </a:pPr>
            <a:endParaRPr lang="en-US" sz="1800">
              <a:solidFill>
                <a:schemeClr val="bg1"/>
              </a:solidFill>
              <a:latin typeface="Arial" panose="020B0604020202020204" pitchFamily="34" charset="0"/>
              <a:ea typeface="Lato" panose="020F0502020204030203" pitchFamily="34" charset="0"/>
              <a:cs typeface="Arial" panose="020B0604020202020204" pitchFamily="34" charset="0"/>
            </a:endParaRPr>
          </a:p>
          <a:p>
            <a:pPr algn="ctr">
              <a:buClr>
                <a:schemeClr val="bg1"/>
              </a:buClr>
            </a:pPr>
            <a:r>
              <a:rPr lang="en-US" sz="1800">
                <a:solidFill>
                  <a:schemeClr val="bg1"/>
                </a:solidFill>
                <a:latin typeface="Arial" panose="020B0604020202020204" pitchFamily="34" charset="0"/>
                <a:ea typeface="Lato" panose="020F0502020204030203" pitchFamily="34" charset="0"/>
                <a:cs typeface="Arial" panose="020B0604020202020204" pitchFamily="34" charset="0"/>
              </a:rPr>
              <a:t>U.S. citizen or lawful permanent resident</a:t>
            </a:r>
          </a:p>
          <a:p>
            <a:pPr marL="285750" indent="-285750" algn="ctr">
              <a:buFont typeface="Courier New" panose="02070309020205020404" pitchFamily="49" charset="0"/>
              <a:buChar char="o"/>
            </a:pPr>
            <a:endParaRPr lang="en-US" sz="1800">
              <a:solidFill>
                <a:schemeClr val="bg1"/>
              </a:solidFill>
              <a:latin typeface="Arial" panose="020B0604020202020204" pitchFamily="34" charset="0"/>
              <a:cs typeface="Arial" panose="020B0604020202020204" pitchFamily="34" charset="0"/>
            </a:endParaRPr>
          </a:p>
        </p:txBody>
      </p:sp>
      <p:pic>
        <p:nvPicPr>
          <p:cNvPr id="22" name="Graphic 21" descr="Checkbox Checked outline">
            <a:extLst>
              <a:ext uri="{FF2B5EF4-FFF2-40B4-BE49-F238E27FC236}">
                <a16:creationId xmlns:a16="http://schemas.microsoft.com/office/drawing/2014/main" id="{5E69EB17-2CF0-E07A-44F1-EF4EF28BB12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69472" y="3680680"/>
            <a:ext cx="1196090" cy="1196090"/>
          </a:xfrm>
          <a:prstGeom prst="rect">
            <a:avLst/>
          </a:prstGeom>
        </p:spPr>
      </p:pic>
      <p:pic>
        <p:nvPicPr>
          <p:cNvPr id="23" name="Graphic 22" descr="Laptop with solid fill">
            <a:extLst>
              <a:ext uri="{FF2B5EF4-FFF2-40B4-BE49-F238E27FC236}">
                <a16:creationId xmlns:a16="http://schemas.microsoft.com/office/drawing/2014/main" id="{0FC835F4-01FC-0D43-09F6-B3FF5CC563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76133" y="1832679"/>
            <a:ext cx="914400" cy="914400"/>
          </a:xfrm>
          <a:prstGeom prst="rect">
            <a:avLst/>
          </a:prstGeom>
        </p:spPr>
      </p:pic>
      <p:sp>
        <p:nvSpPr>
          <p:cNvPr id="24" name="Oval 23">
            <a:extLst>
              <a:ext uri="{FF2B5EF4-FFF2-40B4-BE49-F238E27FC236}">
                <a16:creationId xmlns:a16="http://schemas.microsoft.com/office/drawing/2014/main" id="{E139CEB2-B0B5-93A7-0443-749B6277D504}"/>
              </a:ext>
            </a:extLst>
          </p:cNvPr>
          <p:cNvSpPr/>
          <p:nvPr/>
        </p:nvSpPr>
        <p:spPr>
          <a:xfrm rot="15399925">
            <a:off x="3554213" y="337929"/>
            <a:ext cx="2045186" cy="1593242"/>
          </a:xfrm>
          <a:prstGeom prst="ellipse">
            <a:avLst/>
          </a:prstGeom>
          <a:blipFill dpi="0" rotWithShape="1">
            <a:blip r:embed="rId11" cstate="print">
              <a:extLst>
                <a:ext uri="{28A0092B-C50C-407E-A947-70E740481C1C}">
                  <a14:useLocalDpi xmlns:a14="http://schemas.microsoft.com/office/drawing/2010/main"/>
                </a:ext>
              </a:extLst>
            </a:blip>
            <a:srcRect/>
            <a:stretch>
              <a:fillRect/>
            </a:stretch>
          </a:blipFill>
          <a:ln>
            <a:solidFill>
              <a:srgbClr val="A9C2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38">
              <a:latin typeface="Arial" panose="020B0604020202020204" pitchFamily="34" charset="0"/>
              <a:cs typeface="Arial" panose="020B0604020202020204" pitchFamily="34" charset="0"/>
            </a:endParaRPr>
          </a:p>
        </p:txBody>
      </p:sp>
      <p:pic>
        <p:nvPicPr>
          <p:cNvPr id="25" name="Graphic 24" descr="Checkbox Checked outline">
            <a:extLst>
              <a:ext uri="{FF2B5EF4-FFF2-40B4-BE49-F238E27FC236}">
                <a16:creationId xmlns:a16="http://schemas.microsoft.com/office/drawing/2014/main" id="{9EE130C7-358E-0967-2FB1-78A6A7FAB3E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379145" y="1714380"/>
            <a:ext cx="1196090" cy="1196090"/>
          </a:xfrm>
          <a:prstGeom prst="rect">
            <a:avLst/>
          </a:prstGeom>
        </p:spPr>
      </p:pic>
    </p:spTree>
    <p:extLst>
      <p:ext uri="{BB962C8B-B14F-4D97-AF65-F5344CB8AC3E}">
        <p14:creationId xmlns:p14="http://schemas.microsoft.com/office/powerpoint/2010/main" val="3719165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397AB8"/>
            </a:gs>
            <a:gs pos="86000">
              <a:schemeClr val="accent6">
                <a:lumMod val="97000"/>
                <a:lumOff val="3000"/>
              </a:schemeClr>
            </a:gs>
            <a:gs pos="100000">
              <a:schemeClr val="tx2"/>
            </a:gs>
          </a:gsLst>
          <a:lin ang="162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D96156-83DA-5D32-A64B-CED11BC9A182}"/>
              </a:ext>
            </a:extLst>
          </p:cNvPr>
          <p:cNvSpPr>
            <a:spLocks/>
          </p:cNvSpPr>
          <p:nvPr/>
        </p:nvSpPr>
        <p:spPr>
          <a:xfrm>
            <a:off x="0" y="-10510"/>
            <a:ext cx="9258300" cy="6972300"/>
          </a:xfrm>
          <a:prstGeom prst="rect">
            <a:avLst/>
          </a:prstGeom>
          <a:gradFill flip="none" rotWithShape="1">
            <a:gsLst>
              <a:gs pos="0">
                <a:srgbClr val="397AB8"/>
              </a:gs>
              <a:gs pos="86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ea typeface="Lato" panose="020F0502020204030203"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062DEF-E489-4D6F-2147-C84A6E1D177E}"/>
              </a:ext>
            </a:extLst>
          </p:cNvPr>
          <p:cNvSpPr>
            <a:spLocks noGrp="1"/>
          </p:cNvSpPr>
          <p:nvPr>
            <p:ph type="sldNum" idx="12"/>
          </p:nvPr>
        </p:nvSpPr>
        <p:spPr>
          <a:xfrm>
            <a:off x="8712540" y="6543521"/>
            <a:ext cx="370190" cy="371210"/>
          </a:xfrm>
        </p:spPr>
        <p:txBody>
          <a:bodyPr/>
          <a:lstStyle/>
          <a:p>
            <a:fld id="{00000000-1234-1234-1234-123412341234}" type="slidenum">
              <a:rPr lang="en-US" smtClean="0">
                <a:solidFill>
                  <a:schemeClr val="bg1"/>
                </a:solidFill>
                <a:latin typeface="Arial" panose="020B0604020202020204" pitchFamily="34" charset="0"/>
                <a:cs typeface="Arial" panose="020B0604020202020204" pitchFamily="34" charset="0"/>
              </a:rPr>
              <a:pPr/>
              <a:t>6</a:t>
            </a:fld>
            <a:endParaRPr lang="en-US">
              <a:solidFill>
                <a:schemeClr val="bg1"/>
              </a:solidFill>
              <a:latin typeface="Arial" panose="020B0604020202020204" pitchFamily="34" charset="0"/>
              <a:cs typeface="Arial" panose="020B0604020202020204" pitchFamily="34" charset="0"/>
            </a:endParaRPr>
          </a:p>
        </p:txBody>
      </p:sp>
      <p:pic>
        <p:nvPicPr>
          <p:cNvPr id="10" name="Picture 9" descr="A blue waves on a transparent background">
            <a:extLst>
              <a:ext uri="{FF2B5EF4-FFF2-40B4-BE49-F238E27FC236}">
                <a16:creationId xmlns:a16="http://schemas.microsoft.com/office/drawing/2014/main" id="{5AB83D9B-5711-0983-BD45-08FC7E19ABB6}"/>
              </a:ext>
            </a:extLst>
          </p:cNvPr>
          <p:cNvPicPr>
            <a:picLocks noChangeAspect="1"/>
          </p:cNvPicPr>
          <p:nvPr/>
        </p:nvPicPr>
        <p:blipFill rotWithShape="1">
          <a:blip r:embed="rId3" cstate="hqprint">
            <a:alphaModFix amt="94000"/>
            <a:extLst>
              <a:ext uri="{BEBA8EAE-BF5A-486C-A8C5-ECC9F3942E4B}">
                <a14:imgProps xmlns:a14="http://schemas.microsoft.com/office/drawing/2010/main">
                  <a14:imgLayer r:embed="rId4">
                    <a14:imgEffect>
                      <a14:saturation sat="99000"/>
                    </a14:imgEffect>
                  </a14:imgLayer>
                </a14:imgProps>
              </a:ext>
              <a:ext uri="{28A0092B-C50C-407E-A947-70E740481C1C}">
                <a14:useLocalDpi xmlns:a14="http://schemas.microsoft.com/office/drawing/2010/main"/>
              </a:ext>
            </a:extLst>
          </a:blip>
          <a:srcRect/>
          <a:stretch/>
        </p:blipFill>
        <p:spPr>
          <a:xfrm>
            <a:off x="-19050" y="1508729"/>
            <a:ext cx="9296400" cy="1637089"/>
          </a:xfrm>
          <a:prstGeom prst="rect">
            <a:avLst/>
          </a:prstGeom>
        </p:spPr>
      </p:pic>
      <p:sp>
        <p:nvSpPr>
          <p:cNvPr id="12" name="Oval 11">
            <a:extLst>
              <a:ext uri="{FF2B5EF4-FFF2-40B4-BE49-F238E27FC236}">
                <a16:creationId xmlns:a16="http://schemas.microsoft.com/office/drawing/2014/main" id="{30FA49E0-8CC6-DE5A-B8C0-528B42D6CCA0}"/>
              </a:ext>
            </a:extLst>
          </p:cNvPr>
          <p:cNvSpPr/>
          <p:nvPr/>
        </p:nvSpPr>
        <p:spPr>
          <a:xfrm>
            <a:off x="6622869" y="313186"/>
            <a:ext cx="1291861" cy="1291861"/>
          </a:xfrm>
          <a:prstGeom prst="ellipse">
            <a:avLst/>
          </a:prstGeom>
          <a:solidFill>
            <a:srgbClr val="F29369"/>
          </a:solidFill>
          <a:ln>
            <a:no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a:latin typeface="Arial" panose="020B0604020202020204" pitchFamily="34" charset="0"/>
              <a:ea typeface="Lato" panose="020F0502020204030203"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2556CB2F-6E5F-5A1C-DFBC-336F51B798A6}"/>
              </a:ext>
            </a:extLst>
          </p:cNvPr>
          <p:cNvSpPr/>
          <p:nvPr/>
        </p:nvSpPr>
        <p:spPr>
          <a:xfrm>
            <a:off x="5034721" y="1909069"/>
            <a:ext cx="3332643" cy="727869"/>
          </a:xfrm>
          <a:prstGeom prst="roundRect">
            <a:avLst>
              <a:gd name="adj" fmla="val 50000"/>
            </a:avLst>
          </a:prstGeom>
          <a:solidFill>
            <a:srgbClr val="F29369"/>
          </a:solidFill>
          <a:ln>
            <a:no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a:solidFill>
                  <a:schemeClr val="bg1"/>
                </a:solidFill>
                <a:latin typeface="Arial" panose="020B0604020202020204" pitchFamily="34" charset="0"/>
                <a:ea typeface="Lato" panose="020F0502020204030203" pitchFamily="34" charset="0"/>
                <a:cs typeface="Arial" panose="020B0604020202020204" pitchFamily="34" charset="0"/>
              </a:rPr>
              <a:t>Participants sail: ~ 2 weeks </a:t>
            </a:r>
            <a:r>
              <a:rPr lang="en-US" sz="1800" b="1">
                <a:solidFill>
                  <a:schemeClr val="bg1"/>
                </a:solidFill>
                <a:latin typeface="Arial" panose="020B0604020202020204" pitchFamily="34" charset="0"/>
                <a:ea typeface="Lato" panose="020F0502020204030203" pitchFamily="34" charset="0"/>
                <a:cs typeface="Arial" panose="020B0604020202020204" pitchFamily="34" charset="0"/>
              </a:rPr>
              <a:t>March - September</a:t>
            </a:r>
          </a:p>
        </p:txBody>
      </p:sp>
      <p:sp>
        <p:nvSpPr>
          <p:cNvPr id="16" name="Rectangle: Rounded Corners 15">
            <a:extLst>
              <a:ext uri="{FF2B5EF4-FFF2-40B4-BE49-F238E27FC236}">
                <a16:creationId xmlns:a16="http://schemas.microsoft.com/office/drawing/2014/main" id="{C5874325-A131-BB30-B397-9CE66EE00F43}"/>
              </a:ext>
            </a:extLst>
          </p:cNvPr>
          <p:cNvSpPr/>
          <p:nvPr/>
        </p:nvSpPr>
        <p:spPr>
          <a:xfrm>
            <a:off x="2994533" y="3839997"/>
            <a:ext cx="4166847" cy="846423"/>
          </a:xfrm>
          <a:prstGeom prst="roundRect">
            <a:avLst>
              <a:gd name="adj" fmla="val 50000"/>
            </a:avLst>
          </a:prstGeom>
          <a:solidFill>
            <a:srgbClr val="F29369"/>
          </a:solidFill>
          <a:ln>
            <a:no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latin typeface="Arial" panose="020B0604020202020204" pitchFamily="34" charset="0"/>
                <a:ea typeface="Lato" panose="020F0502020204030203" pitchFamily="34" charset="0"/>
                <a:cs typeface="Arial" panose="020B0604020202020204" pitchFamily="34" charset="0"/>
              </a:rPr>
              <a:t>Applicants notified of selection: </a:t>
            </a:r>
            <a:r>
              <a:rPr lang="en-US" sz="1800" b="1">
                <a:latin typeface="Arial" panose="020B0604020202020204" pitchFamily="34" charset="0"/>
                <a:ea typeface="Lato" panose="020F0502020204030203" pitchFamily="34" charset="0"/>
                <a:cs typeface="Arial" panose="020B0604020202020204" pitchFamily="34" charset="0"/>
              </a:rPr>
              <a:t>January - February</a:t>
            </a:r>
          </a:p>
        </p:txBody>
      </p:sp>
      <p:sp>
        <p:nvSpPr>
          <p:cNvPr id="17" name="Rectangle: Rounded Corners 16">
            <a:extLst>
              <a:ext uri="{FF2B5EF4-FFF2-40B4-BE49-F238E27FC236}">
                <a16:creationId xmlns:a16="http://schemas.microsoft.com/office/drawing/2014/main" id="{0139F6B1-9800-B566-2604-883F6F9A2E9B}"/>
              </a:ext>
            </a:extLst>
          </p:cNvPr>
          <p:cNvSpPr/>
          <p:nvPr/>
        </p:nvSpPr>
        <p:spPr>
          <a:xfrm>
            <a:off x="2260895" y="4937276"/>
            <a:ext cx="3260614" cy="802847"/>
          </a:xfrm>
          <a:prstGeom prst="roundRect">
            <a:avLst>
              <a:gd name="adj" fmla="val 50000"/>
            </a:avLst>
          </a:prstGeom>
          <a:solidFill>
            <a:srgbClr val="F29369"/>
          </a:solidFill>
          <a:ln>
            <a:no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latin typeface="Arial" panose="020B0604020202020204" pitchFamily="34" charset="0"/>
                <a:ea typeface="Lato" panose="020F0502020204030203" pitchFamily="34" charset="0"/>
                <a:cs typeface="Arial" panose="020B0604020202020204" pitchFamily="34" charset="0"/>
              </a:rPr>
              <a:t>Online application open: </a:t>
            </a:r>
            <a:r>
              <a:rPr lang="en-US" sz="1800" b="1">
                <a:latin typeface="Arial" panose="020B0604020202020204" pitchFamily="34" charset="0"/>
                <a:ea typeface="Lato" panose="020F0502020204030203" pitchFamily="34" charset="0"/>
                <a:cs typeface="Arial" panose="020B0604020202020204" pitchFamily="34" charset="0"/>
              </a:rPr>
              <a:t>November</a:t>
            </a:r>
          </a:p>
        </p:txBody>
      </p:sp>
      <p:sp>
        <p:nvSpPr>
          <p:cNvPr id="15" name="Rectangle: Rounded Corners 14">
            <a:extLst>
              <a:ext uri="{FF2B5EF4-FFF2-40B4-BE49-F238E27FC236}">
                <a16:creationId xmlns:a16="http://schemas.microsoft.com/office/drawing/2014/main" id="{4912529D-E7A3-2433-188B-C6504DA1C9C9}"/>
              </a:ext>
            </a:extLst>
          </p:cNvPr>
          <p:cNvSpPr/>
          <p:nvPr/>
        </p:nvSpPr>
        <p:spPr>
          <a:xfrm>
            <a:off x="1071619" y="5870648"/>
            <a:ext cx="4818405" cy="802847"/>
          </a:xfrm>
          <a:prstGeom prst="roundRect">
            <a:avLst>
              <a:gd name="adj" fmla="val 50000"/>
            </a:avLst>
          </a:prstGeom>
          <a:solidFill>
            <a:srgbClr val="F29369"/>
          </a:solidFill>
          <a:ln>
            <a:no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800">
                <a:solidFill>
                  <a:schemeClr val="bg1"/>
                </a:solidFill>
                <a:latin typeface="Arial" panose="020B0604020202020204" pitchFamily="34" charset="0"/>
                <a:ea typeface="Lato" panose="020F0502020204030203" pitchFamily="34" charset="0"/>
                <a:cs typeface="Arial" panose="020B0604020202020204" pitchFamily="34" charset="0"/>
              </a:rPr>
              <a:t>Application preview available: </a:t>
            </a:r>
            <a:r>
              <a:rPr lang="en-US" sz="1800" b="1">
                <a:solidFill>
                  <a:schemeClr val="bg1"/>
                </a:solidFill>
                <a:latin typeface="Arial" panose="020B0604020202020204" pitchFamily="34" charset="0"/>
                <a:ea typeface="Lato" panose="020F0502020204030203" pitchFamily="34" charset="0"/>
                <a:cs typeface="Arial" panose="020B0604020202020204" pitchFamily="34" charset="0"/>
              </a:rPr>
              <a:t>October</a:t>
            </a:r>
          </a:p>
        </p:txBody>
      </p:sp>
      <p:sp>
        <p:nvSpPr>
          <p:cNvPr id="27" name="Rectangle 26">
            <a:extLst>
              <a:ext uri="{FF2B5EF4-FFF2-40B4-BE49-F238E27FC236}">
                <a16:creationId xmlns:a16="http://schemas.microsoft.com/office/drawing/2014/main" id="{0FC40DA0-F6FF-763E-9AF5-93BB97C2A1AD}"/>
              </a:ext>
            </a:extLst>
          </p:cNvPr>
          <p:cNvSpPr>
            <a:spLocks/>
          </p:cNvSpPr>
          <p:nvPr/>
        </p:nvSpPr>
        <p:spPr>
          <a:xfrm>
            <a:off x="0" y="257734"/>
            <a:ext cx="5413248" cy="1180092"/>
          </a:xfrm>
          <a:prstGeom prst="rect">
            <a:avLst/>
          </a:prstGeom>
          <a:solidFill>
            <a:srgbClr val="1764AD">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ea typeface="Lato" panose="020F0502020204030203" pitchFamily="34" charset="0"/>
                <a:cs typeface="Arial" panose="020B0604020202020204" pitchFamily="34" charset="0"/>
              </a:rPr>
              <a:t>When can I apply &amp; </a:t>
            </a:r>
          </a:p>
          <a:p>
            <a:pPr algn="ctr"/>
            <a:r>
              <a:rPr lang="en-US" sz="3200" b="1">
                <a:latin typeface="Arial" panose="020B0604020202020204" pitchFamily="34" charset="0"/>
                <a:ea typeface="Lato" panose="020F0502020204030203" pitchFamily="34" charset="0"/>
                <a:cs typeface="Arial" panose="020B0604020202020204" pitchFamily="34" charset="0"/>
              </a:rPr>
              <a:t>what is the timeline?</a:t>
            </a:r>
          </a:p>
        </p:txBody>
      </p:sp>
      <p:pic>
        <p:nvPicPr>
          <p:cNvPr id="5" name="Picture 4" descr="A blue wave on a black background&#10;&#10;Description automatically generated">
            <a:extLst>
              <a:ext uri="{FF2B5EF4-FFF2-40B4-BE49-F238E27FC236}">
                <a16:creationId xmlns:a16="http://schemas.microsoft.com/office/drawing/2014/main" id="{55AC2AB8-466A-E21A-5A0F-25E4A94FCB9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87379">
            <a:off x="5061790" y="4619432"/>
            <a:ext cx="4823793" cy="1375250"/>
          </a:xfrm>
          <a:prstGeom prst="rect">
            <a:avLst/>
          </a:prstGeom>
        </p:spPr>
      </p:pic>
      <p:pic>
        <p:nvPicPr>
          <p:cNvPr id="6" name="Picture 5" descr="A blue wave on a black background&#10;&#10;Description automatically generated">
            <a:extLst>
              <a:ext uri="{FF2B5EF4-FFF2-40B4-BE49-F238E27FC236}">
                <a16:creationId xmlns:a16="http://schemas.microsoft.com/office/drawing/2014/main" id="{5039DF5B-4691-EF59-1456-0B2A04D553B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687248">
            <a:off x="129895" y="3636673"/>
            <a:ext cx="2992058" cy="1223078"/>
          </a:xfrm>
          <a:prstGeom prst="rect">
            <a:avLst/>
          </a:prstGeom>
        </p:spPr>
      </p:pic>
      <p:sp>
        <p:nvSpPr>
          <p:cNvPr id="8" name="Oval 7">
            <a:extLst>
              <a:ext uri="{FF2B5EF4-FFF2-40B4-BE49-F238E27FC236}">
                <a16:creationId xmlns:a16="http://schemas.microsoft.com/office/drawing/2014/main" id="{5EF73807-2D4D-31CD-DDF4-2AD05EE5B711}"/>
              </a:ext>
            </a:extLst>
          </p:cNvPr>
          <p:cNvSpPr/>
          <p:nvPr/>
        </p:nvSpPr>
        <p:spPr>
          <a:xfrm>
            <a:off x="1941693" y="4881916"/>
            <a:ext cx="686951" cy="686951"/>
          </a:xfrm>
          <a:prstGeom prst="ellipse">
            <a:avLst/>
          </a:prstGeom>
          <a:solidFill>
            <a:srgbClr val="1764A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ea typeface="Lato" panose="020F0502020204030203" pitchFamily="34" charset="0"/>
                <a:cs typeface="Arial" panose="020B0604020202020204" pitchFamily="34" charset="0"/>
              </a:rPr>
              <a:t>2</a:t>
            </a:r>
          </a:p>
        </p:txBody>
      </p:sp>
      <p:pic>
        <p:nvPicPr>
          <p:cNvPr id="11" name="Picture 10" descr="A blue wave on a black background&#10;&#10;Description automatically generated">
            <a:extLst>
              <a:ext uri="{FF2B5EF4-FFF2-40B4-BE49-F238E27FC236}">
                <a16:creationId xmlns:a16="http://schemas.microsoft.com/office/drawing/2014/main" id="{24003436-4EFA-C412-24B7-1DF303228F7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87379">
            <a:off x="-2347651" y="5578723"/>
            <a:ext cx="3630089" cy="1034928"/>
          </a:xfrm>
          <a:prstGeom prst="rect">
            <a:avLst/>
          </a:prstGeom>
        </p:spPr>
      </p:pic>
      <p:sp>
        <p:nvSpPr>
          <p:cNvPr id="9" name="Oval 8">
            <a:extLst>
              <a:ext uri="{FF2B5EF4-FFF2-40B4-BE49-F238E27FC236}">
                <a16:creationId xmlns:a16="http://schemas.microsoft.com/office/drawing/2014/main" id="{E16872F1-C562-3BA7-E696-E8D9CACF0C23}"/>
              </a:ext>
            </a:extLst>
          </p:cNvPr>
          <p:cNvSpPr/>
          <p:nvPr/>
        </p:nvSpPr>
        <p:spPr>
          <a:xfrm>
            <a:off x="2720582" y="3923300"/>
            <a:ext cx="686951" cy="686951"/>
          </a:xfrm>
          <a:prstGeom prst="ellipse">
            <a:avLst/>
          </a:prstGeom>
          <a:solidFill>
            <a:srgbClr val="1764A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ea typeface="Lato" panose="020F0502020204030203" pitchFamily="34" charset="0"/>
                <a:cs typeface="Arial" panose="020B0604020202020204" pitchFamily="34" charset="0"/>
              </a:rPr>
              <a:t>3</a:t>
            </a:r>
          </a:p>
        </p:txBody>
      </p:sp>
      <p:sp>
        <p:nvSpPr>
          <p:cNvPr id="7" name="Oval 6">
            <a:extLst>
              <a:ext uri="{FF2B5EF4-FFF2-40B4-BE49-F238E27FC236}">
                <a16:creationId xmlns:a16="http://schemas.microsoft.com/office/drawing/2014/main" id="{2F49C8FB-EE58-565E-9173-5235B059EEE4}"/>
              </a:ext>
            </a:extLst>
          </p:cNvPr>
          <p:cNvSpPr/>
          <p:nvPr/>
        </p:nvSpPr>
        <p:spPr>
          <a:xfrm>
            <a:off x="1016479" y="5939636"/>
            <a:ext cx="686951" cy="686951"/>
          </a:xfrm>
          <a:prstGeom prst="ellipse">
            <a:avLst/>
          </a:prstGeom>
          <a:solidFill>
            <a:srgbClr val="1764A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ea typeface="Lato" panose="020F0502020204030203" pitchFamily="34" charset="0"/>
                <a:cs typeface="Arial" panose="020B0604020202020204" pitchFamily="34" charset="0"/>
              </a:rPr>
              <a:t>1</a:t>
            </a:r>
          </a:p>
        </p:txBody>
      </p:sp>
      <p:sp>
        <p:nvSpPr>
          <p:cNvPr id="13" name="Oval 12">
            <a:extLst>
              <a:ext uri="{FF2B5EF4-FFF2-40B4-BE49-F238E27FC236}">
                <a16:creationId xmlns:a16="http://schemas.microsoft.com/office/drawing/2014/main" id="{92467C0E-CE77-61B7-D947-B06C08B18D8F}"/>
              </a:ext>
            </a:extLst>
          </p:cNvPr>
          <p:cNvSpPr/>
          <p:nvPr/>
        </p:nvSpPr>
        <p:spPr>
          <a:xfrm>
            <a:off x="4568700" y="1876074"/>
            <a:ext cx="686951" cy="686951"/>
          </a:xfrm>
          <a:prstGeom prst="ellipse">
            <a:avLst/>
          </a:prstGeom>
          <a:solidFill>
            <a:srgbClr val="1764A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ea typeface="Lato" panose="020F0502020204030203" pitchFamily="34" charset="0"/>
                <a:cs typeface="Arial" panose="020B0604020202020204" pitchFamily="34" charset="0"/>
              </a:rPr>
              <a:t>5</a:t>
            </a:r>
          </a:p>
        </p:txBody>
      </p:sp>
      <p:sp>
        <p:nvSpPr>
          <p:cNvPr id="14" name="Rectangle: Rounded Corners 13">
            <a:extLst>
              <a:ext uri="{FF2B5EF4-FFF2-40B4-BE49-F238E27FC236}">
                <a16:creationId xmlns:a16="http://schemas.microsoft.com/office/drawing/2014/main" id="{CC3277AD-B173-7D13-8386-77D667AAD496}"/>
              </a:ext>
            </a:extLst>
          </p:cNvPr>
          <p:cNvSpPr/>
          <p:nvPr/>
        </p:nvSpPr>
        <p:spPr>
          <a:xfrm>
            <a:off x="3652681" y="2842263"/>
            <a:ext cx="3990289" cy="846423"/>
          </a:xfrm>
          <a:prstGeom prst="roundRect">
            <a:avLst>
              <a:gd name="adj" fmla="val 50000"/>
            </a:avLst>
          </a:prstGeom>
          <a:solidFill>
            <a:srgbClr val="F29369"/>
          </a:solidFill>
          <a:ln>
            <a:no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latin typeface="Arial" panose="020B0604020202020204" pitchFamily="34" charset="0"/>
                <a:ea typeface="Lato" panose="020F0502020204030203" pitchFamily="34" charset="0"/>
                <a:cs typeface="Arial" panose="020B0604020202020204" pitchFamily="34" charset="0"/>
              </a:rPr>
              <a:t>Cruise placements determined: </a:t>
            </a:r>
            <a:r>
              <a:rPr lang="en-US" sz="1800" b="1">
                <a:latin typeface="Arial" panose="020B0604020202020204" pitchFamily="34" charset="0"/>
                <a:ea typeface="Lato" panose="020F0502020204030203" pitchFamily="34" charset="0"/>
                <a:cs typeface="Arial" panose="020B0604020202020204" pitchFamily="34" charset="0"/>
              </a:rPr>
              <a:t>March - May</a:t>
            </a:r>
          </a:p>
        </p:txBody>
      </p:sp>
      <p:sp>
        <p:nvSpPr>
          <p:cNvPr id="19" name="Oval 18">
            <a:extLst>
              <a:ext uri="{FF2B5EF4-FFF2-40B4-BE49-F238E27FC236}">
                <a16:creationId xmlns:a16="http://schemas.microsoft.com/office/drawing/2014/main" id="{090C3A7F-FC52-1AB4-B820-082117AA0D64}"/>
              </a:ext>
            </a:extLst>
          </p:cNvPr>
          <p:cNvSpPr/>
          <p:nvPr/>
        </p:nvSpPr>
        <p:spPr>
          <a:xfrm>
            <a:off x="3299803" y="2871616"/>
            <a:ext cx="686951" cy="686951"/>
          </a:xfrm>
          <a:prstGeom prst="ellipse">
            <a:avLst/>
          </a:prstGeom>
          <a:solidFill>
            <a:srgbClr val="1764A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ea typeface="Lato" panose="020F0502020204030203" pitchFamily="34" charset="0"/>
                <a:cs typeface="Arial" panose="020B0604020202020204" pitchFamily="34" charset="0"/>
              </a:rPr>
              <a:t>4</a:t>
            </a:r>
          </a:p>
        </p:txBody>
      </p:sp>
    </p:spTree>
    <p:extLst>
      <p:ext uri="{BB962C8B-B14F-4D97-AF65-F5344CB8AC3E}">
        <p14:creationId xmlns:p14="http://schemas.microsoft.com/office/powerpoint/2010/main" val="357283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2000">
              <a:schemeClr val="accent2">
                <a:lumMod val="20000"/>
                <a:lumOff val="80000"/>
              </a:schemeClr>
            </a:gs>
            <a:gs pos="86000">
              <a:schemeClr val="accent6">
                <a:lumMod val="97000"/>
                <a:lumOff val="3000"/>
              </a:schemeClr>
            </a:gs>
            <a:gs pos="100000">
              <a:schemeClr val="tx2"/>
            </a:gs>
          </a:gsLst>
          <a:lin ang="16200000" scaled="1"/>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7FCF0B-7C15-08F3-D6BA-999E95A2C098}"/>
              </a:ext>
            </a:extLst>
          </p:cNvPr>
          <p:cNvSpPr>
            <a:spLocks noGrp="1"/>
          </p:cNvSpPr>
          <p:nvPr>
            <p:ph type="sldNum" idx="12"/>
          </p:nvPr>
        </p:nvSpPr>
        <p:spPr/>
        <p:txBody>
          <a:bodyPr/>
          <a:lstStyle/>
          <a:p>
            <a:fld id="{00000000-1234-1234-1234-123412341234}" type="slidenum">
              <a:rPr lang="en-US" smtClean="0"/>
              <a:pPr/>
              <a:t>7</a:t>
            </a:fld>
            <a:endParaRPr lang="en-US"/>
          </a:p>
        </p:txBody>
      </p:sp>
      <p:pic>
        <p:nvPicPr>
          <p:cNvPr id="9" name="Picture 8">
            <a:extLst>
              <a:ext uri="{FF2B5EF4-FFF2-40B4-BE49-F238E27FC236}">
                <a16:creationId xmlns:a16="http://schemas.microsoft.com/office/drawing/2014/main" id="{4B5733EC-43C2-6F8C-273D-683C81EEB4CB}"/>
              </a:ext>
            </a:extLst>
          </p:cNvPr>
          <p:cNvPicPr>
            <a:picLocks noChangeAspect="1"/>
          </p:cNvPicPr>
          <p:nvPr/>
        </p:nvPicPr>
        <p:blipFill>
          <a:blip r:embed="rId3"/>
          <a:srcRect/>
          <a:stretch/>
        </p:blipFill>
        <p:spPr>
          <a:xfrm>
            <a:off x="1387337" y="2233890"/>
            <a:ext cx="6499364" cy="4119225"/>
          </a:xfrm>
          <a:prstGeom prst="rect">
            <a:avLst/>
          </a:prstGeom>
          <a:noFill/>
        </p:spPr>
      </p:pic>
      <p:sp>
        <p:nvSpPr>
          <p:cNvPr id="10" name="Rectangle 9">
            <a:extLst>
              <a:ext uri="{FF2B5EF4-FFF2-40B4-BE49-F238E27FC236}">
                <a16:creationId xmlns:a16="http://schemas.microsoft.com/office/drawing/2014/main" id="{B37DA437-825C-0D19-6B05-D2CA56E6DA12}"/>
              </a:ext>
            </a:extLst>
          </p:cNvPr>
          <p:cNvSpPr>
            <a:spLocks/>
          </p:cNvSpPr>
          <p:nvPr/>
        </p:nvSpPr>
        <p:spPr>
          <a:xfrm>
            <a:off x="0" y="748496"/>
            <a:ext cx="8795385" cy="1180092"/>
          </a:xfrm>
          <a:prstGeom prst="rect">
            <a:avLst/>
          </a:prstGeom>
          <a:solidFill>
            <a:srgbClr val="1764AD">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38">
              <a:latin typeface="Arial" panose="020B0604020202020204" pitchFamily="34" charset="0"/>
              <a:ea typeface="Lato" panose="020F0502020204030203" pitchFamily="34" charset="0"/>
              <a:cs typeface="Arial" panose="020B0604020202020204" pitchFamily="34" charset="0"/>
            </a:endParaRPr>
          </a:p>
        </p:txBody>
      </p:sp>
      <p:sp>
        <p:nvSpPr>
          <p:cNvPr id="11" name="Title 1">
            <a:extLst>
              <a:ext uri="{FF2B5EF4-FFF2-40B4-BE49-F238E27FC236}">
                <a16:creationId xmlns:a16="http://schemas.microsoft.com/office/drawing/2014/main" id="{2E0DF8EF-E395-6BA9-6B96-E463A1559329}"/>
              </a:ext>
            </a:extLst>
          </p:cNvPr>
          <p:cNvSpPr txBox="1">
            <a:spLocks/>
          </p:cNvSpPr>
          <p:nvPr/>
        </p:nvSpPr>
        <p:spPr>
          <a:xfrm>
            <a:off x="462915" y="1176441"/>
            <a:ext cx="7152037" cy="42913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Arial"/>
              <a:buNone/>
              <a:defRPr sz="4000" b="1"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40">
                <a:solidFill>
                  <a:schemeClr val="bg1"/>
                </a:solidFill>
                <a:latin typeface="Arial" panose="020B0604020202020204" pitchFamily="34" charset="0"/>
                <a:cs typeface="Arial" panose="020B0604020202020204" pitchFamily="34" charset="0"/>
              </a:rPr>
              <a:t>Where do NOAA Teachers at Sea sail?</a:t>
            </a:r>
          </a:p>
        </p:txBody>
      </p:sp>
      <p:sp>
        <p:nvSpPr>
          <p:cNvPr id="12" name="Oval 11">
            <a:extLst>
              <a:ext uri="{FF2B5EF4-FFF2-40B4-BE49-F238E27FC236}">
                <a16:creationId xmlns:a16="http://schemas.microsoft.com/office/drawing/2014/main" id="{9635D990-2B19-30A6-03A9-977A6AA91AAF}"/>
              </a:ext>
            </a:extLst>
          </p:cNvPr>
          <p:cNvSpPr/>
          <p:nvPr/>
        </p:nvSpPr>
        <p:spPr>
          <a:xfrm>
            <a:off x="4832726" y="5073613"/>
            <a:ext cx="1837721" cy="1837721"/>
          </a:xfrm>
          <a:prstGeom prst="ellipse">
            <a:avLst/>
          </a:prstGeom>
          <a:solidFill>
            <a:srgbClr val="2E77B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latin typeface="Arial" panose="020B0604020202020204" pitchFamily="34" charset="0"/>
                <a:ea typeface="Lato" panose="020F0502020204030203" pitchFamily="34" charset="0"/>
                <a:cs typeface="Arial" panose="020B0604020202020204" pitchFamily="34" charset="0"/>
              </a:rPr>
              <a:t>Gulf of Mexico</a:t>
            </a:r>
          </a:p>
        </p:txBody>
      </p:sp>
      <p:sp>
        <p:nvSpPr>
          <p:cNvPr id="13" name="Oval 12">
            <a:extLst>
              <a:ext uri="{FF2B5EF4-FFF2-40B4-BE49-F238E27FC236}">
                <a16:creationId xmlns:a16="http://schemas.microsoft.com/office/drawing/2014/main" id="{87BF8D0B-7111-1EE9-4281-91305A4C8412}"/>
              </a:ext>
            </a:extLst>
          </p:cNvPr>
          <p:cNvSpPr/>
          <p:nvPr/>
        </p:nvSpPr>
        <p:spPr>
          <a:xfrm>
            <a:off x="7614952" y="2056198"/>
            <a:ext cx="1100229" cy="1100229"/>
          </a:xfrm>
          <a:prstGeom prst="ellipse">
            <a:avLst/>
          </a:prstGeom>
          <a:solidFill>
            <a:srgbClr val="2E77B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Lato" panose="020F0502020204030203" pitchFamily="34" charset="0"/>
                <a:cs typeface="Arial" panose="020B0604020202020204" pitchFamily="34" charset="0"/>
              </a:rPr>
              <a:t>Gulf of Maine</a:t>
            </a:r>
          </a:p>
        </p:txBody>
      </p:sp>
      <p:sp>
        <p:nvSpPr>
          <p:cNvPr id="14" name="Oval 13">
            <a:extLst>
              <a:ext uri="{FF2B5EF4-FFF2-40B4-BE49-F238E27FC236}">
                <a16:creationId xmlns:a16="http://schemas.microsoft.com/office/drawing/2014/main" id="{1B189D8E-2A5B-A85B-E3C6-758A396A9C40}"/>
              </a:ext>
            </a:extLst>
          </p:cNvPr>
          <p:cNvSpPr/>
          <p:nvPr/>
        </p:nvSpPr>
        <p:spPr>
          <a:xfrm>
            <a:off x="1068692" y="5294015"/>
            <a:ext cx="1016762" cy="1016762"/>
          </a:xfrm>
          <a:prstGeom prst="ellipse">
            <a:avLst/>
          </a:prstGeom>
          <a:solidFill>
            <a:srgbClr val="2E77B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a:latin typeface="Arial" panose="020B0604020202020204" pitchFamily="34" charset="0"/>
                <a:ea typeface="Lato" panose="020F0502020204030203" pitchFamily="34" charset="0"/>
                <a:cs typeface="Arial" panose="020B0604020202020204" pitchFamily="34" charset="0"/>
              </a:rPr>
              <a:t>Bering Sea</a:t>
            </a:r>
          </a:p>
        </p:txBody>
      </p:sp>
      <p:sp>
        <p:nvSpPr>
          <p:cNvPr id="15" name="Oval 14">
            <a:extLst>
              <a:ext uri="{FF2B5EF4-FFF2-40B4-BE49-F238E27FC236}">
                <a16:creationId xmlns:a16="http://schemas.microsoft.com/office/drawing/2014/main" id="{C6A6D892-E7A2-54FA-DFF1-55338E5ABD67}"/>
              </a:ext>
            </a:extLst>
          </p:cNvPr>
          <p:cNvSpPr/>
          <p:nvPr/>
        </p:nvSpPr>
        <p:spPr>
          <a:xfrm>
            <a:off x="2160374" y="5784948"/>
            <a:ext cx="1051659" cy="1051659"/>
          </a:xfrm>
          <a:prstGeom prst="ellipse">
            <a:avLst/>
          </a:prstGeom>
          <a:solidFill>
            <a:srgbClr val="2E77B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a:latin typeface="Arial" panose="020B0604020202020204" pitchFamily="34" charset="0"/>
                <a:ea typeface="Lato" panose="020F0502020204030203" pitchFamily="34" charset="0"/>
                <a:cs typeface="Arial" panose="020B0604020202020204" pitchFamily="34" charset="0"/>
              </a:rPr>
              <a:t>Gulf of Alaska</a:t>
            </a:r>
          </a:p>
        </p:txBody>
      </p:sp>
      <p:sp>
        <p:nvSpPr>
          <p:cNvPr id="16" name="Oval 15">
            <a:extLst>
              <a:ext uri="{FF2B5EF4-FFF2-40B4-BE49-F238E27FC236}">
                <a16:creationId xmlns:a16="http://schemas.microsoft.com/office/drawing/2014/main" id="{3C755167-A242-A9A5-F5FB-7EB4DB747F5E}"/>
              </a:ext>
            </a:extLst>
          </p:cNvPr>
          <p:cNvSpPr/>
          <p:nvPr/>
        </p:nvSpPr>
        <p:spPr>
          <a:xfrm>
            <a:off x="220726" y="2233890"/>
            <a:ext cx="2827536" cy="2827536"/>
          </a:xfrm>
          <a:prstGeom prst="ellipse">
            <a:avLst/>
          </a:prstGeom>
          <a:solidFill>
            <a:srgbClr val="2E77B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ea typeface="Lato" panose="020F0502020204030203" pitchFamily="34" charset="0"/>
                <a:cs typeface="Arial" panose="020B0604020202020204" pitchFamily="34" charset="0"/>
              </a:rPr>
              <a:t>West Coast</a:t>
            </a:r>
          </a:p>
        </p:txBody>
      </p:sp>
      <p:sp>
        <p:nvSpPr>
          <p:cNvPr id="17" name="Oval 16">
            <a:extLst>
              <a:ext uri="{FF2B5EF4-FFF2-40B4-BE49-F238E27FC236}">
                <a16:creationId xmlns:a16="http://schemas.microsoft.com/office/drawing/2014/main" id="{BA5C6242-5762-F31B-C2A8-EA37B34679B8}"/>
              </a:ext>
            </a:extLst>
          </p:cNvPr>
          <p:cNvSpPr/>
          <p:nvPr/>
        </p:nvSpPr>
        <p:spPr>
          <a:xfrm>
            <a:off x="6485015" y="3203460"/>
            <a:ext cx="2684361" cy="2684361"/>
          </a:xfrm>
          <a:prstGeom prst="ellipse">
            <a:avLst/>
          </a:prstGeom>
          <a:solidFill>
            <a:srgbClr val="2E77B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ea typeface="Lato" panose="020F0502020204030203" pitchFamily="34" charset="0"/>
                <a:cs typeface="Arial" panose="020B0604020202020204" pitchFamily="34" charset="0"/>
              </a:rPr>
              <a:t>East Coast</a:t>
            </a:r>
          </a:p>
        </p:txBody>
      </p:sp>
      <p:sp>
        <p:nvSpPr>
          <p:cNvPr id="2" name="Oval 1">
            <a:extLst>
              <a:ext uri="{FF2B5EF4-FFF2-40B4-BE49-F238E27FC236}">
                <a16:creationId xmlns:a16="http://schemas.microsoft.com/office/drawing/2014/main" id="{C2E0844C-1AAC-8192-6059-849B6E11AAFA}"/>
              </a:ext>
            </a:extLst>
          </p:cNvPr>
          <p:cNvSpPr/>
          <p:nvPr/>
        </p:nvSpPr>
        <p:spPr>
          <a:xfrm>
            <a:off x="3342500" y="5658939"/>
            <a:ext cx="1187352" cy="1187352"/>
          </a:xfrm>
          <a:prstGeom prst="ellipse">
            <a:avLst/>
          </a:prstGeom>
          <a:solidFill>
            <a:srgbClr val="2E77B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ea typeface="Lato" panose="020F0502020204030203" pitchFamily="34" charset="0"/>
                <a:cs typeface="Arial" panose="020B0604020202020204" pitchFamily="34" charset="0"/>
              </a:rPr>
              <a:t>Hawai`i</a:t>
            </a:r>
          </a:p>
        </p:txBody>
      </p:sp>
    </p:spTree>
    <p:extLst>
      <p:ext uri="{BB962C8B-B14F-4D97-AF65-F5344CB8AC3E}">
        <p14:creationId xmlns:p14="http://schemas.microsoft.com/office/powerpoint/2010/main" val="999350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4C5E92-E959-B891-4CF6-3D25143626AC}"/>
              </a:ext>
            </a:extLst>
          </p:cNvPr>
          <p:cNvSpPr>
            <a:spLocks noGrp="1"/>
          </p:cNvSpPr>
          <p:nvPr>
            <p:ph type="body" sz="quarter" idx="10"/>
          </p:nvPr>
        </p:nvSpPr>
        <p:spPr>
          <a:xfrm>
            <a:off x="392193" y="1078472"/>
            <a:ext cx="4941807" cy="4331728"/>
          </a:xfrm>
        </p:spPr>
        <p:txBody>
          <a:bodyPr>
            <a:normAutofit lnSpcReduction="10000"/>
          </a:bodyPr>
          <a:lstStyle/>
          <a:p>
            <a:pPr marL="50800" indent="0">
              <a:lnSpc>
                <a:spcPct val="120000"/>
              </a:lnSpc>
              <a:buNone/>
            </a:pPr>
            <a:r>
              <a:rPr lang="en-US" sz="1800"/>
              <a:t>While most research cruises last 2-4 weeks, each teacher’s experience is different.</a:t>
            </a:r>
          </a:p>
          <a:p>
            <a:pPr marL="50800" indent="0">
              <a:lnSpc>
                <a:spcPct val="120000"/>
              </a:lnSpc>
              <a:buNone/>
            </a:pPr>
            <a:r>
              <a:rPr lang="en-US" sz="1800" b="0" i="0">
                <a:effectLst/>
              </a:rPr>
              <a:t>Teachers at Sea are considered members of the science crew. On board, they work at the instruction of the Chief Scientist, and, like all crewmembers, follow the command of the ship’s Commanding Officer or Captain. </a:t>
            </a:r>
          </a:p>
          <a:p>
            <a:pPr marL="50800" indent="0">
              <a:lnSpc>
                <a:spcPct val="120000"/>
              </a:lnSpc>
              <a:buNone/>
            </a:pPr>
            <a:r>
              <a:rPr lang="en-US" sz="1800" b="0" i="0">
                <a:effectLst/>
              </a:rPr>
              <a:t>Depending on the nature of the research work, the Chief Scientist may assign the teacher to a regular </a:t>
            </a:r>
            <a:r>
              <a:rPr lang="en-US" sz="1800" b="1" i="0">
                <a:effectLst/>
              </a:rPr>
              <a:t>12-hour shift</a:t>
            </a:r>
            <a:r>
              <a:rPr lang="en-US" sz="1800" b="0" i="0">
                <a:effectLst/>
              </a:rPr>
              <a:t> (including, potentially, overnight work. Ship and science operations happen 24/7.)</a:t>
            </a:r>
            <a:endParaRPr lang="en-US" sz="1800"/>
          </a:p>
          <a:p>
            <a:pPr>
              <a:lnSpc>
                <a:spcPct val="120000"/>
              </a:lnSpc>
            </a:pPr>
            <a:endParaRPr lang="en-US" sz="1400"/>
          </a:p>
        </p:txBody>
      </p:sp>
      <p:sp>
        <p:nvSpPr>
          <p:cNvPr id="3" name="Slide Number Placeholder 2">
            <a:extLst>
              <a:ext uri="{FF2B5EF4-FFF2-40B4-BE49-F238E27FC236}">
                <a16:creationId xmlns:a16="http://schemas.microsoft.com/office/drawing/2014/main" id="{AF809EC6-25FB-D2DE-060D-3209F00E20CF}"/>
              </a:ext>
            </a:extLst>
          </p:cNvPr>
          <p:cNvSpPr>
            <a:spLocks noGrp="1"/>
          </p:cNvSpPr>
          <p:nvPr>
            <p:ph type="sldNum" idx="12"/>
          </p:nvPr>
        </p:nvSpPr>
        <p:spPr/>
        <p:txBody>
          <a:bodyPr/>
          <a:lstStyle/>
          <a:p>
            <a:fld id="{00000000-1234-1234-1234-123412341234}" type="slidenum">
              <a:rPr lang="en-US" smtClean="0"/>
              <a:pPr/>
              <a:t>8</a:t>
            </a:fld>
            <a:endParaRPr lang="en-US"/>
          </a:p>
        </p:txBody>
      </p:sp>
      <p:sp>
        <p:nvSpPr>
          <p:cNvPr id="4" name="Title 3">
            <a:extLst>
              <a:ext uri="{FF2B5EF4-FFF2-40B4-BE49-F238E27FC236}">
                <a16:creationId xmlns:a16="http://schemas.microsoft.com/office/drawing/2014/main" id="{BD5E2BB5-4356-3E2C-04E8-B9264E9CEC97}"/>
              </a:ext>
            </a:extLst>
          </p:cNvPr>
          <p:cNvSpPr>
            <a:spLocks noGrp="1"/>
          </p:cNvSpPr>
          <p:nvPr>
            <p:ph type="title"/>
          </p:nvPr>
        </p:nvSpPr>
        <p:spPr>
          <a:xfrm>
            <a:off x="392193" y="313355"/>
            <a:ext cx="8505215" cy="696295"/>
          </a:xfrm>
        </p:spPr>
        <p:txBody>
          <a:bodyPr/>
          <a:lstStyle/>
          <a:p>
            <a:r>
              <a:rPr lang="en-US"/>
              <a:t>A Day in the Life</a:t>
            </a:r>
          </a:p>
        </p:txBody>
      </p:sp>
      <p:pic>
        <p:nvPicPr>
          <p:cNvPr id="7" name="Picture 6" descr="A person holding a fish on a boat&#10;&#10;Description automatically generated">
            <a:extLst>
              <a:ext uri="{FF2B5EF4-FFF2-40B4-BE49-F238E27FC236}">
                <a16:creationId xmlns:a16="http://schemas.microsoft.com/office/drawing/2014/main" id="{96411C3E-A7D9-DF37-EFCC-1D71BAA83C7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722409" y="718025"/>
            <a:ext cx="2982525" cy="4440071"/>
          </a:xfrm>
          <a:prstGeom prst="round2DiagRect">
            <a:avLst>
              <a:gd name="adj1" fmla="val 16667"/>
              <a:gd name="adj2" fmla="val 0"/>
            </a:avLst>
          </a:prstGeom>
          <a:ln w="88900" cap="sq">
            <a:solidFill>
              <a:srgbClr val="F29369"/>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09297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01A115-3292-F8E4-8EA1-AA216042D4B1}"/>
              </a:ext>
            </a:extLst>
          </p:cNvPr>
          <p:cNvSpPr>
            <a:spLocks noGrp="1"/>
          </p:cNvSpPr>
          <p:nvPr>
            <p:ph type="sldNum" idx="12"/>
          </p:nvPr>
        </p:nvSpPr>
        <p:spPr/>
        <p:txBody>
          <a:bodyPr/>
          <a:lstStyle/>
          <a:p>
            <a:fld id="{00000000-1234-1234-1234-123412341234}" type="slidenum">
              <a:rPr lang="en-US" smtClean="0"/>
              <a:pPr/>
              <a:t>9</a:t>
            </a:fld>
            <a:endParaRPr lang="en-US"/>
          </a:p>
        </p:txBody>
      </p:sp>
      <p:sp>
        <p:nvSpPr>
          <p:cNvPr id="7" name="Rectangle 6">
            <a:extLst>
              <a:ext uri="{FF2B5EF4-FFF2-40B4-BE49-F238E27FC236}">
                <a16:creationId xmlns:a16="http://schemas.microsoft.com/office/drawing/2014/main" id="{633F87D5-82D2-1E10-22B9-7115ADB59FBC}"/>
              </a:ext>
            </a:extLst>
          </p:cNvPr>
          <p:cNvSpPr>
            <a:spLocks/>
          </p:cNvSpPr>
          <p:nvPr/>
        </p:nvSpPr>
        <p:spPr>
          <a:xfrm>
            <a:off x="0" y="605621"/>
            <a:ext cx="8795385" cy="1180092"/>
          </a:xfrm>
          <a:prstGeom prst="rect">
            <a:avLst/>
          </a:prstGeom>
          <a:solidFill>
            <a:srgbClr val="1764AD">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38">
              <a:latin typeface="Arial" panose="020B0604020202020204" pitchFamily="34" charset="0"/>
              <a:ea typeface="Lato" panose="020F0502020204030203" pitchFamily="34" charset="0"/>
              <a:cs typeface="Arial" panose="020B0604020202020204" pitchFamily="34" charset="0"/>
            </a:endParaRPr>
          </a:p>
        </p:txBody>
      </p:sp>
      <p:sp>
        <p:nvSpPr>
          <p:cNvPr id="8" name="Title 1">
            <a:extLst>
              <a:ext uri="{FF2B5EF4-FFF2-40B4-BE49-F238E27FC236}">
                <a16:creationId xmlns:a16="http://schemas.microsoft.com/office/drawing/2014/main" id="{036D5CBC-9A1C-9387-D804-A5FEBF50CBF4}"/>
              </a:ext>
            </a:extLst>
          </p:cNvPr>
          <p:cNvSpPr txBox="1">
            <a:spLocks/>
          </p:cNvSpPr>
          <p:nvPr/>
        </p:nvSpPr>
        <p:spPr>
          <a:xfrm>
            <a:off x="462915" y="895376"/>
            <a:ext cx="7152037" cy="4291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Arial"/>
              <a:buNone/>
              <a:defRPr sz="4000" b="1" i="0" u="none" strike="noStrike" cap="none">
                <a:solidFill>
                  <a:srgbClr val="1764AD"/>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solidFill>
                  <a:schemeClr val="bg1"/>
                </a:solidFill>
                <a:ea typeface="Lato" panose="020F0502020204030203" pitchFamily="34" charset="0"/>
              </a:rPr>
              <a:t>3 Main Types of Cruises</a:t>
            </a:r>
          </a:p>
        </p:txBody>
      </p:sp>
      <p:sp>
        <p:nvSpPr>
          <p:cNvPr id="9" name="Oval 8">
            <a:extLst>
              <a:ext uri="{FF2B5EF4-FFF2-40B4-BE49-F238E27FC236}">
                <a16:creationId xmlns:a16="http://schemas.microsoft.com/office/drawing/2014/main" id="{3A5846E3-19A0-961C-978F-8C148D49E7C7}"/>
              </a:ext>
            </a:extLst>
          </p:cNvPr>
          <p:cNvSpPr/>
          <p:nvPr/>
        </p:nvSpPr>
        <p:spPr>
          <a:xfrm>
            <a:off x="789399" y="2345267"/>
            <a:ext cx="2391728" cy="2391728"/>
          </a:xfrm>
          <a:prstGeom prst="ellipse">
            <a:avLst/>
          </a:prstGeom>
          <a:solidFill>
            <a:srgbClr val="F29369">
              <a:alpha val="12000"/>
            </a:srgbClr>
          </a:solidFill>
          <a:ln w="101600">
            <a:solidFill>
              <a:srgbClr val="2D7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20" b="1">
              <a:solidFill>
                <a:srgbClr val="1764AD"/>
              </a:solidFill>
              <a:latin typeface="Arial" panose="020B0604020202020204" pitchFamily="34" charset="0"/>
              <a:ea typeface="Lato" panose="020F0502020204030203" pitchFamily="34" charset="0"/>
              <a:cs typeface="Arial" panose="020B0604020202020204" pitchFamily="34" charset="0"/>
            </a:endParaRPr>
          </a:p>
        </p:txBody>
      </p:sp>
      <p:sp>
        <p:nvSpPr>
          <p:cNvPr id="10" name="Oval 9">
            <a:extLst>
              <a:ext uri="{FF2B5EF4-FFF2-40B4-BE49-F238E27FC236}">
                <a16:creationId xmlns:a16="http://schemas.microsoft.com/office/drawing/2014/main" id="{691826CF-7470-2201-DFDD-D9B017BF14A5}"/>
              </a:ext>
            </a:extLst>
          </p:cNvPr>
          <p:cNvSpPr/>
          <p:nvPr/>
        </p:nvSpPr>
        <p:spPr>
          <a:xfrm>
            <a:off x="3412584" y="2345267"/>
            <a:ext cx="2391728" cy="2391728"/>
          </a:xfrm>
          <a:prstGeom prst="ellipse">
            <a:avLst/>
          </a:prstGeom>
          <a:solidFill>
            <a:srgbClr val="F29369">
              <a:alpha val="12000"/>
            </a:srgbClr>
          </a:solidFill>
          <a:ln w="101600">
            <a:solidFill>
              <a:srgbClr val="2D7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20" b="1">
              <a:solidFill>
                <a:srgbClr val="1764AD"/>
              </a:solidFill>
              <a:latin typeface="Arial" panose="020B0604020202020204" pitchFamily="34" charset="0"/>
              <a:ea typeface="Lato" panose="020F0502020204030203" pitchFamily="34" charset="0"/>
              <a:cs typeface="Arial" panose="020B0604020202020204" pitchFamily="34" charset="0"/>
            </a:endParaRPr>
          </a:p>
        </p:txBody>
      </p:sp>
      <p:sp>
        <p:nvSpPr>
          <p:cNvPr id="11" name="Oval 10">
            <a:extLst>
              <a:ext uri="{FF2B5EF4-FFF2-40B4-BE49-F238E27FC236}">
                <a16:creationId xmlns:a16="http://schemas.microsoft.com/office/drawing/2014/main" id="{AF9298DA-F72B-703C-DA12-5F29E96A1427}"/>
              </a:ext>
            </a:extLst>
          </p:cNvPr>
          <p:cNvSpPr/>
          <p:nvPr/>
        </p:nvSpPr>
        <p:spPr>
          <a:xfrm>
            <a:off x="6035769" y="2345267"/>
            <a:ext cx="2391728" cy="2391728"/>
          </a:xfrm>
          <a:prstGeom prst="ellipse">
            <a:avLst/>
          </a:prstGeom>
          <a:solidFill>
            <a:srgbClr val="F29369">
              <a:alpha val="12000"/>
            </a:srgbClr>
          </a:solidFill>
          <a:ln w="101600">
            <a:solidFill>
              <a:srgbClr val="2D7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20" b="1">
              <a:solidFill>
                <a:srgbClr val="1764AD"/>
              </a:solidFill>
              <a:latin typeface="Arial" panose="020B0604020202020204" pitchFamily="34" charset="0"/>
              <a:ea typeface="Lato" panose="020F0502020204030203" pitchFamily="34" charset="0"/>
              <a:cs typeface="Arial" panose="020B0604020202020204" pitchFamily="34" charset="0"/>
            </a:endParaRPr>
          </a:p>
        </p:txBody>
      </p:sp>
      <p:pic>
        <p:nvPicPr>
          <p:cNvPr id="12" name="Graphic 11" descr="Competition with solid fill">
            <a:extLst>
              <a:ext uri="{FF2B5EF4-FFF2-40B4-BE49-F238E27FC236}">
                <a16:creationId xmlns:a16="http://schemas.microsoft.com/office/drawing/2014/main" id="{0C4F2DF1-FCDD-A362-4760-B7C0CC036C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5884" y="2671752"/>
            <a:ext cx="1738758" cy="1738758"/>
          </a:xfrm>
          <a:prstGeom prst="rect">
            <a:avLst/>
          </a:prstGeom>
        </p:spPr>
      </p:pic>
      <p:pic>
        <p:nvPicPr>
          <p:cNvPr id="13" name="Graphic 12" descr="Tug boat with solid fill">
            <a:extLst>
              <a:ext uri="{FF2B5EF4-FFF2-40B4-BE49-F238E27FC236}">
                <a16:creationId xmlns:a16="http://schemas.microsoft.com/office/drawing/2014/main" id="{53776608-F2D8-2055-D2A6-C6D31E995D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6222" y="2748904"/>
            <a:ext cx="1584453" cy="1584453"/>
          </a:xfrm>
          <a:prstGeom prst="rect">
            <a:avLst/>
          </a:prstGeom>
        </p:spPr>
      </p:pic>
      <p:pic>
        <p:nvPicPr>
          <p:cNvPr id="14" name="Graphic 13" descr="Compass with solid fill">
            <a:extLst>
              <a:ext uri="{FF2B5EF4-FFF2-40B4-BE49-F238E27FC236}">
                <a16:creationId xmlns:a16="http://schemas.microsoft.com/office/drawing/2014/main" id="{A849F0BF-CAD1-15EB-8426-76A0AEEBEAE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439407" y="2748905"/>
            <a:ext cx="1584453" cy="1584453"/>
          </a:xfrm>
          <a:prstGeom prst="rect">
            <a:avLst/>
          </a:prstGeom>
        </p:spPr>
      </p:pic>
      <p:sp>
        <p:nvSpPr>
          <p:cNvPr id="15" name="TextBox 14">
            <a:extLst>
              <a:ext uri="{FF2B5EF4-FFF2-40B4-BE49-F238E27FC236}">
                <a16:creationId xmlns:a16="http://schemas.microsoft.com/office/drawing/2014/main" id="{A682F736-4DD1-BA1A-2585-6FCF5CE36B65}"/>
              </a:ext>
            </a:extLst>
          </p:cNvPr>
          <p:cNvSpPr txBox="1"/>
          <p:nvPr/>
        </p:nvSpPr>
        <p:spPr>
          <a:xfrm>
            <a:off x="1330276" y="4883761"/>
            <a:ext cx="1309974" cy="400110"/>
          </a:xfrm>
          <a:prstGeom prst="rect">
            <a:avLst/>
          </a:prstGeom>
          <a:noFill/>
        </p:spPr>
        <p:txBody>
          <a:bodyPr wrap="none" rtlCol="0">
            <a:spAutoFit/>
          </a:bodyPr>
          <a:lstStyle/>
          <a:p>
            <a:r>
              <a:rPr lang="en-US" sz="2000" b="1">
                <a:solidFill>
                  <a:srgbClr val="1764AD"/>
                </a:solidFill>
                <a:latin typeface="Arial" panose="020B0604020202020204" pitchFamily="34" charset="0"/>
                <a:ea typeface="Lato" panose="020F0502020204030203" pitchFamily="34" charset="0"/>
                <a:cs typeface="Arial" panose="020B0604020202020204" pitchFamily="34" charset="0"/>
              </a:rPr>
              <a:t>Fisheries</a:t>
            </a:r>
          </a:p>
        </p:txBody>
      </p:sp>
      <p:sp>
        <p:nvSpPr>
          <p:cNvPr id="16" name="TextBox 15">
            <a:extLst>
              <a:ext uri="{FF2B5EF4-FFF2-40B4-BE49-F238E27FC236}">
                <a16:creationId xmlns:a16="http://schemas.microsoft.com/office/drawing/2014/main" id="{0F20F69B-8DFD-E726-3A0C-10074DCD29AB}"/>
              </a:ext>
            </a:extLst>
          </p:cNvPr>
          <p:cNvSpPr txBox="1"/>
          <p:nvPr/>
        </p:nvSpPr>
        <p:spPr>
          <a:xfrm>
            <a:off x="3582366" y="4880506"/>
            <a:ext cx="2052165" cy="400110"/>
          </a:xfrm>
          <a:prstGeom prst="rect">
            <a:avLst/>
          </a:prstGeom>
          <a:noFill/>
        </p:spPr>
        <p:txBody>
          <a:bodyPr wrap="none" rtlCol="0">
            <a:spAutoFit/>
          </a:bodyPr>
          <a:lstStyle/>
          <a:p>
            <a:r>
              <a:rPr lang="en-US" sz="2000" b="1">
                <a:solidFill>
                  <a:srgbClr val="1764AD"/>
                </a:solidFill>
                <a:latin typeface="Arial" panose="020B0604020202020204" pitchFamily="34" charset="0"/>
                <a:ea typeface="Lato" panose="020F0502020204030203" pitchFamily="34" charset="0"/>
                <a:cs typeface="Arial" panose="020B0604020202020204" pitchFamily="34" charset="0"/>
              </a:rPr>
              <a:t>Oceanographic</a:t>
            </a:r>
          </a:p>
        </p:txBody>
      </p:sp>
      <p:sp>
        <p:nvSpPr>
          <p:cNvPr id="17" name="TextBox 16">
            <a:extLst>
              <a:ext uri="{FF2B5EF4-FFF2-40B4-BE49-F238E27FC236}">
                <a16:creationId xmlns:a16="http://schemas.microsoft.com/office/drawing/2014/main" id="{946257E6-CFD6-E509-2A5B-4AAC6D71267C}"/>
              </a:ext>
            </a:extLst>
          </p:cNvPr>
          <p:cNvSpPr txBox="1"/>
          <p:nvPr/>
        </p:nvSpPr>
        <p:spPr>
          <a:xfrm>
            <a:off x="6304937" y="4877250"/>
            <a:ext cx="1853392" cy="400110"/>
          </a:xfrm>
          <a:prstGeom prst="rect">
            <a:avLst/>
          </a:prstGeom>
          <a:noFill/>
        </p:spPr>
        <p:txBody>
          <a:bodyPr wrap="none" rtlCol="0">
            <a:spAutoFit/>
          </a:bodyPr>
          <a:lstStyle/>
          <a:p>
            <a:r>
              <a:rPr lang="en-US" sz="2000" b="1">
                <a:solidFill>
                  <a:srgbClr val="1764AD"/>
                </a:solidFill>
                <a:latin typeface="Arial" panose="020B0604020202020204" pitchFamily="34" charset="0"/>
                <a:ea typeface="Lato" panose="020F0502020204030203" pitchFamily="34" charset="0"/>
                <a:cs typeface="Arial" panose="020B0604020202020204" pitchFamily="34" charset="0"/>
              </a:rPr>
              <a:t>Hydrographic</a:t>
            </a:r>
          </a:p>
        </p:txBody>
      </p:sp>
    </p:spTree>
    <p:extLst>
      <p:ext uri="{BB962C8B-B14F-4D97-AF65-F5344CB8AC3E}">
        <p14:creationId xmlns:p14="http://schemas.microsoft.com/office/powerpoint/2010/main" val="1042604314"/>
      </p:ext>
    </p:extLst>
  </p:cSld>
  <p:clrMapOvr>
    <a:masterClrMapping/>
  </p:clrMapOvr>
</p:sld>
</file>

<file path=ppt/theme/theme1.xml><?xml version="1.0" encoding="utf-8"?>
<a:theme xmlns:a="http://schemas.openxmlformats.org/drawingml/2006/main" name="Office Theme">
  <a:themeElements>
    <a:clrScheme name="TASAA">
      <a:dk1>
        <a:srgbClr val="000425"/>
      </a:dk1>
      <a:lt1>
        <a:srgbClr val="F7F3F0"/>
      </a:lt1>
      <a:dk2>
        <a:srgbClr val="232E83"/>
      </a:dk2>
      <a:lt2>
        <a:srgbClr val="F7F3F0"/>
      </a:lt2>
      <a:accent1>
        <a:srgbClr val="64CBE8"/>
      </a:accent1>
      <a:accent2>
        <a:srgbClr val="F26722"/>
      </a:accent2>
      <a:accent3>
        <a:srgbClr val="9B3214"/>
      </a:accent3>
      <a:accent4>
        <a:srgbClr val="232E83"/>
      </a:accent4>
      <a:accent5>
        <a:srgbClr val="000425"/>
      </a:accent5>
      <a:accent6>
        <a:srgbClr val="F7F3F0"/>
      </a:accent6>
      <a:hlink>
        <a:srgbClr val="63CBE8"/>
      </a:hlink>
      <a:folHlink>
        <a:srgbClr val="954F72"/>
      </a:folHlink>
    </a:clrScheme>
    <a:fontScheme name="TASAA">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AD54BC4B14C34BA39474C173FB0EEB" ma:contentTypeVersion="17" ma:contentTypeDescription="Create a new document." ma:contentTypeScope="" ma:versionID="6ad83d8d32a14d3285fc0581f1a71327">
  <xsd:schema xmlns:xsd="http://www.w3.org/2001/XMLSchema" xmlns:xs="http://www.w3.org/2001/XMLSchema" xmlns:p="http://schemas.microsoft.com/office/2006/metadata/properties" xmlns:ns2="41773e8d-26ee-4c0c-ad6c-5986676d3ea0" xmlns:ns3="5b2e5323-ed58-4416-8055-bd1e2297e794" targetNamespace="http://schemas.microsoft.com/office/2006/metadata/properties" ma:root="true" ma:fieldsID="b019e8d6bcfaf42b70812622df1e73d4" ns2:_="" ns3:_="">
    <xsd:import namespace="41773e8d-26ee-4c0c-ad6c-5986676d3ea0"/>
    <xsd:import namespace="5b2e5323-ed58-4416-8055-bd1e2297e7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773e8d-26ee-4c0c-ad6c-5986676d3e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19b2c9-fdaf-407d-a1c3-8cfca4019f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2e5323-ed58-4416-8055-bd1e2297e79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8f602f4-f819-46b1-8064-8bbe6a190fd2}" ma:internalName="TaxCatchAll" ma:showField="CatchAllData" ma:web="5b2e5323-ed58-4416-8055-bd1e2297e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b2e5323-ed58-4416-8055-bd1e2297e794" xsi:nil="true"/>
    <lcf76f155ced4ddcb4097134ff3c332f xmlns="41773e8d-26ee-4c0c-ad6c-5986676d3e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4AF9B7A-8058-4758-B99D-D1319180FFB7}">
  <ds:schemaRefs>
    <ds:schemaRef ds:uri="http://schemas.microsoft.com/sharepoint/v3/contenttype/forms"/>
  </ds:schemaRefs>
</ds:datastoreItem>
</file>

<file path=customXml/itemProps2.xml><?xml version="1.0" encoding="utf-8"?>
<ds:datastoreItem xmlns:ds="http://schemas.openxmlformats.org/officeDocument/2006/customXml" ds:itemID="{C2DEADAF-36A0-4D74-936D-0F0F108F4CEB}">
  <ds:schemaRefs>
    <ds:schemaRef ds:uri="41773e8d-26ee-4c0c-ad6c-5986676d3ea0"/>
    <ds:schemaRef ds:uri="5b2e5323-ed58-4416-8055-bd1e2297e7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7A9D84-6E25-42D5-A819-4F1B42DE1F70}">
  <ds:schemaRefs>
    <ds:schemaRef ds:uri="41773e8d-26ee-4c0c-ad6c-5986676d3ea0"/>
    <ds:schemaRef ds:uri="5b2e5323-ed58-4416-8055-bd1e2297e79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958</Words>
  <Application>Microsoft Office PowerPoint</Application>
  <PresentationFormat>Custom</PresentationFormat>
  <Paragraphs>186</Paragraphs>
  <Slides>36</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Georgia Pro Black</vt:lpstr>
      <vt:lpstr>Lato</vt:lpstr>
      <vt:lpstr>Office Theme</vt:lpstr>
      <vt:lpstr>NOAA’s Teacher at Sea Program</vt:lpstr>
      <vt:lpstr>Mission</vt:lpstr>
      <vt:lpstr>Vision</vt:lpstr>
      <vt:lpstr>Since the program began in 1990…</vt:lpstr>
      <vt:lpstr>PowerPoint Presentation</vt:lpstr>
      <vt:lpstr>PowerPoint Presentation</vt:lpstr>
      <vt:lpstr>PowerPoint Presentation</vt:lpstr>
      <vt:lpstr>A Day in the Life</vt:lpstr>
      <vt:lpstr>PowerPoint Presentation</vt:lpstr>
      <vt:lpstr>Fisheries Survey Cruises</vt:lpstr>
      <vt:lpstr>PowerPoint Presentation</vt:lpstr>
      <vt:lpstr>PowerPoint Presentation</vt:lpstr>
      <vt:lpstr>PowerPoint Presentation</vt:lpstr>
      <vt:lpstr>PowerPoint Presentation</vt:lpstr>
      <vt:lpstr>PowerPoint Presentation</vt:lpstr>
      <vt:lpstr>PowerPoint Presentation</vt:lpstr>
      <vt:lpstr>Oceanographic Survey Cruises</vt:lpstr>
      <vt:lpstr>PowerPoint Presentation</vt:lpstr>
      <vt:lpstr>PowerPoint Presentation</vt:lpstr>
      <vt:lpstr>PowerPoint Presentation</vt:lpstr>
      <vt:lpstr>PowerPoint Presentation</vt:lpstr>
      <vt:lpstr>Hydrographic Survey Cruises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Laakea Laano</dc:creator>
  <cp:lastModifiedBy>Britta Culbertson</cp:lastModifiedBy>
  <cp:revision>1</cp:revision>
  <dcterms:modified xsi:type="dcterms:W3CDTF">2023-11-16T18:23:15Z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0x010100F3AD54BC4B14C34BA39474C173FB0EEB</vt:lpwstr>
  </property>
  <property fmtid="{D5CDD505-2E9C-101B-9397-08002B2CF9AE}" pid="3" name="MediaServiceImageTags">
    <vt:lpwstr/>
  </property>
</Properties>
</file>